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heme/themeOverride1.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heme/themeOverride2.xml" ContentType="application/vnd.openxmlformats-officedocument.themeOverr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heme/themeOverride3.xml" ContentType="application/vnd.openxmlformats-officedocument.themeOverr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theme/themeOverride4.xml" ContentType="application/vnd.openxmlformats-officedocument.themeOverr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1" r:id="rId2"/>
    <p:sldMasterId id="2147483712" r:id="rId3"/>
  </p:sldMasterIdLst>
  <p:notesMasterIdLst>
    <p:notesMasterId r:id="rId55"/>
  </p:notesMasterIdLst>
  <p:handoutMasterIdLst>
    <p:handoutMasterId r:id="rId56"/>
  </p:handoutMasterIdLst>
  <p:sldIdLst>
    <p:sldId id="1869" r:id="rId4"/>
    <p:sldId id="1534" r:id="rId5"/>
    <p:sldId id="1925" r:id="rId6"/>
    <p:sldId id="1553" r:id="rId7"/>
    <p:sldId id="1554" r:id="rId8"/>
    <p:sldId id="1555" r:id="rId9"/>
    <p:sldId id="1556" r:id="rId10"/>
    <p:sldId id="1944" r:id="rId11"/>
    <p:sldId id="1983" r:id="rId12"/>
    <p:sldId id="1945" r:id="rId13"/>
    <p:sldId id="1947" r:id="rId14"/>
    <p:sldId id="1887" r:id="rId15"/>
    <p:sldId id="1937" r:id="rId16"/>
    <p:sldId id="1942" r:id="rId17"/>
    <p:sldId id="1938" r:id="rId18"/>
    <p:sldId id="1943" r:id="rId19"/>
    <p:sldId id="1946" r:id="rId20"/>
    <p:sldId id="1939" r:id="rId21"/>
    <p:sldId id="1940" r:id="rId22"/>
    <p:sldId id="1981" r:id="rId23"/>
    <p:sldId id="1914" r:id="rId24"/>
    <p:sldId id="1592" r:id="rId25"/>
    <p:sldId id="1581" r:id="rId26"/>
    <p:sldId id="1977" r:id="rId27"/>
    <p:sldId id="1872" r:id="rId28"/>
    <p:sldId id="1936" r:id="rId29"/>
    <p:sldId id="1903" r:id="rId30"/>
    <p:sldId id="1948" r:id="rId31"/>
    <p:sldId id="1954" r:id="rId32"/>
    <p:sldId id="1956" r:id="rId33"/>
    <p:sldId id="1978" r:id="rId34"/>
    <p:sldId id="1922" r:id="rId35"/>
    <p:sldId id="1897" r:id="rId36"/>
    <p:sldId id="1961" r:id="rId37"/>
    <p:sldId id="1964" r:id="rId38"/>
    <p:sldId id="1979" r:id="rId39"/>
    <p:sldId id="1916" r:id="rId40"/>
    <p:sldId id="1923" r:id="rId41"/>
    <p:sldId id="1875" r:id="rId42"/>
    <p:sldId id="1970" r:id="rId43"/>
    <p:sldId id="1973" r:id="rId44"/>
    <p:sldId id="1889" r:id="rId45"/>
    <p:sldId id="1980" r:id="rId46"/>
    <p:sldId id="1984" r:id="rId47"/>
    <p:sldId id="1985" r:id="rId48"/>
    <p:sldId id="1986" r:id="rId49"/>
    <p:sldId id="1987" r:id="rId50"/>
    <p:sldId id="1989" r:id="rId51"/>
    <p:sldId id="1924" r:id="rId52"/>
    <p:sldId id="278" r:id="rId53"/>
    <p:sldId id="1815" r:id="rId5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9A61C85-F83B-41C1-9928-0B04B955491F}">
          <p14:sldIdLst>
            <p14:sldId id="1869"/>
            <p14:sldId id="1534"/>
          </p14:sldIdLst>
        </p14:section>
        <p14:section name="Introduction" id="{1A3C2F55-36FC-4E83-9A67-A8E851075FC4}">
          <p14:sldIdLst>
            <p14:sldId id="1925"/>
            <p14:sldId id="1553"/>
            <p14:sldId id="1554"/>
            <p14:sldId id="1555"/>
            <p14:sldId id="1556"/>
          </p14:sldIdLst>
        </p14:section>
        <p14:section name="Architecture" id="{CCA9D236-D62E-4E0F-9F24-3D007BE81F64}">
          <p14:sldIdLst>
            <p14:sldId id="1944"/>
            <p14:sldId id="1983"/>
            <p14:sldId id="1945"/>
            <p14:sldId id="1947"/>
            <p14:sldId id="1887"/>
            <p14:sldId id="1937"/>
            <p14:sldId id="1942"/>
            <p14:sldId id="1938"/>
            <p14:sldId id="1943"/>
            <p14:sldId id="1946"/>
            <p14:sldId id="1939"/>
            <p14:sldId id="1940"/>
            <p14:sldId id="1981"/>
          </p14:sldIdLst>
        </p14:section>
        <p14:section name="Components" id="{210C0BD7-D339-4450-8DF3-CDB987E62C36}">
          <p14:sldIdLst>
            <p14:sldId id="1914"/>
            <p14:sldId id="1592"/>
            <p14:sldId id="1581"/>
            <p14:sldId id="1977"/>
          </p14:sldIdLst>
        </p14:section>
        <p14:section name="Reference Architectures" id="{1FA36C34-F9F7-4B17-B168-2365447A5884}">
          <p14:sldIdLst>
            <p14:sldId id="1872"/>
            <p14:sldId id="1936"/>
          </p14:sldIdLst>
        </p14:section>
        <p14:section name="Microservices" id="{81FD226D-86C6-445B-949A-3A278F84E378}">
          <p14:sldIdLst>
            <p14:sldId id="1903"/>
            <p14:sldId id="1948"/>
            <p14:sldId id="1954"/>
            <p14:sldId id="1956"/>
            <p14:sldId id="1978"/>
            <p14:sldId id="1922"/>
          </p14:sldIdLst>
        </p14:section>
        <p14:section name="Workflow" id="{1E01BC3D-9460-4EFB-AE2B-0DED7C6265D1}">
          <p14:sldIdLst>
            <p14:sldId id="1897"/>
            <p14:sldId id="1961"/>
            <p14:sldId id="1964"/>
            <p14:sldId id="1979"/>
            <p14:sldId id="1916"/>
            <p14:sldId id="1923"/>
          </p14:sldIdLst>
        </p14:section>
        <p14:section name="Service Abstraction" id="{466621AF-CB3B-42A7-A45E-816DD39D2AA6}">
          <p14:sldIdLst>
            <p14:sldId id="1875"/>
            <p14:sldId id="1970"/>
            <p14:sldId id="1973"/>
            <p14:sldId id="1889"/>
            <p14:sldId id="1980"/>
          </p14:sldIdLst>
        </p14:section>
        <p14:section name="Messaging" id="{71467A51-9CBD-4762-9DA3-F3C29E6BF1B5}">
          <p14:sldIdLst>
            <p14:sldId id="1984"/>
            <p14:sldId id="1985"/>
            <p14:sldId id="1986"/>
            <p14:sldId id="1987"/>
            <p14:sldId id="1989"/>
          </p14:sldIdLst>
        </p14:section>
        <p14:section name="Conclusion" id="{74CACD18-AF34-4B63-8BD1-CCF19CB559CB}">
          <p14:sldIdLst>
            <p14:sldId id="1924"/>
            <p14:sldId id="278"/>
            <p14:sldId id="181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dert Grootenboer" initials="EG" lastIdx="1" clrIdx="0">
    <p:extLst>
      <p:ext uri="{19B8F6BF-5375-455C-9EA6-DF929625EA0E}">
        <p15:presenceInfo xmlns:p15="http://schemas.microsoft.com/office/powerpoint/2012/main" userId="3fe8758b2c2b58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C7C7A"/>
    <a:srgbClr val="4A66AC"/>
    <a:srgbClr val="AD84C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92117A-4AC0-47FE-A365-78B6B916B2A4}" v="167" dt="2020-02-08T11:47:12.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80152" autoAdjust="0"/>
  </p:normalViewPr>
  <p:slideViewPr>
    <p:cSldViewPr snapToGrid="0">
      <p:cViewPr varScale="1">
        <p:scale>
          <a:sx n="93" d="100"/>
          <a:sy n="93" d="100"/>
        </p:scale>
        <p:origin x="246" y="39"/>
      </p:cViewPr>
      <p:guideLst/>
    </p:cSldViewPr>
  </p:slideViewPr>
  <p:outlineViewPr>
    <p:cViewPr>
      <p:scale>
        <a:sx n="33" d="100"/>
        <a:sy n="33" d="100"/>
      </p:scale>
      <p:origin x="0" y="-60"/>
    </p:cViewPr>
  </p:outlineViewPr>
  <p:notesTextViewPr>
    <p:cViewPr>
      <p:scale>
        <a:sx n="3" d="2"/>
        <a:sy n="3" d="2"/>
      </p:scale>
      <p:origin x="0" y="0"/>
    </p:cViewPr>
  </p:notesTextViewPr>
  <p:notesViewPr>
    <p:cSldViewPr snapToGrid="0">
      <p:cViewPr varScale="1">
        <p:scale>
          <a:sx n="86" d="100"/>
          <a:sy n="86" d="100"/>
        </p:scale>
        <p:origin x="2952" y="3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tableStyles" Target="tableStyle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commentAuthors" Target="commentAuthor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CF98F34C-D8C6-454D-8172-7ADA3EAD9D91}"/>
  </pc:docChgLst>
  <pc:docChgLst>
    <pc:chgData name="Eldert Grootenboer" userId="3fe8758b2c2b58d2" providerId="LiveId" clId="{DC7C7A01-157C-4DAE-B793-AE26034F49F3}"/>
  </pc:docChgLst>
  <pc:docChgLst>
    <pc:chgData name="Eldert Grootenboer" userId="3fe8758b2c2b58d2" providerId="LiveId" clId="{A292117A-4AC0-47FE-A365-78B6B916B2A4}"/>
    <pc:docChg chg="undo custSel addSld delSld modSld">
      <pc:chgData name="Eldert Grootenboer" userId="3fe8758b2c2b58d2" providerId="LiveId" clId="{A292117A-4AC0-47FE-A365-78B6B916B2A4}" dt="2020-02-08T11:47:44.716" v="552"/>
      <pc:docMkLst>
        <pc:docMk/>
      </pc:docMkLst>
      <pc:sldChg chg="mod modShow">
        <pc:chgData name="Eldert Grootenboer" userId="3fe8758b2c2b58d2" providerId="LiveId" clId="{A292117A-4AC0-47FE-A365-78B6B916B2A4}" dt="2020-01-29T21:58:44.858" v="0" actId="729"/>
        <pc:sldMkLst>
          <pc:docMk/>
          <pc:sldMk cId="2268085525" sldId="1534"/>
        </pc:sldMkLst>
      </pc:sldChg>
      <pc:sldChg chg="addSp delSp modSp modAnim">
        <pc:chgData name="Eldert Grootenboer" userId="3fe8758b2c2b58d2" providerId="LiveId" clId="{A292117A-4AC0-47FE-A365-78B6B916B2A4}" dt="2020-02-08T09:11:19.969" v="486"/>
        <pc:sldMkLst>
          <pc:docMk/>
          <pc:sldMk cId="234770076" sldId="1815"/>
        </pc:sldMkLst>
        <pc:spChg chg="mod">
          <ac:chgData name="Eldert Grootenboer" userId="3fe8758b2c2b58d2" providerId="LiveId" clId="{A292117A-4AC0-47FE-A365-78B6B916B2A4}" dt="2020-02-08T09:10:51.045" v="480" actId="6549"/>
          <ac:spMkLst>
            <pc:docMk/>
            <pc:sldMk cId="234770076" sldId="1815"/>
            <ac:spMk id="11" creationId="{3F85F345-02C1-4812-86A9-3F08629D941D}"/>
          </ac:spMkLst>
        </pc:spChg>
        <pc:picChg chg="add del">
          <ac:chgData name="Eldert Grootenboer" userId="3fe8758b2c2b58d2" providerId="LiveId" clId="{A292117A-4AC0-47FE-A365-78B6B916B2A4}" dt="2020-02-08T09:10:13.431" v="468"/>
          <ac:picMkLst>
            <pc:docMk/>
            <pc:sldMk cId="234770076" sldId="1815"/>
            <ac:picMk id="3" creationId="{0067E59B-0EF3-4968-A040-8EE0F1C32E40}"/>
          </ac:picMkLst>
        </pc:picChg>
        <pc:picChg chg="add mod">
          <ac:chgData name="Eldert Grootenboer" userId="3fe8758b2c2b58d2" providerId="LiveId" clId="{A292117A-4AC0-47FE-A365-78B6B916B2A4}" dt="2020-02-08T09:10:41.938" v="477" actId="1076"/>
          <ac:picMkLst>
            <pc:docMk/>
            <pc:sldMk cId="234770076" sldId="1815"/>
            <ac:picMk id="1028" creationId="{4E3BDCF7-2AA7-44C0-9076-5D2FDA9A90D2}"/>
          </ac:picMkLst>
        </pc:picChg>
        <pc:picChg chg="del">
          <ac:chgData name="Eldert Grootenboer" userId="3fe8758b2c2b58d2" providerId="LiveId" clId="{A292117A-4AC0-47FE-A365-78B6B916B2A4}" dt="2020-02-08T09:10:27.726" v="472" actId="478"/>
          <ac:picMkLst>
            <pc:docMk/>
            <pc:sldMk cId="234770076" sldId="1815"/>
            <ac:picMk id="1040" creationId="{6F88A710-6EF5-4A95-B6BB-DFF09B8516AE}"/>
          </ac:picMkLst>
        </pc:picChg>
      </pc:sldChg>
      <pc:sldChg chg="addSp modSp modAnim">
        <pc:chgData name="Eldert Grootenboer" userId="3fe8758b2c2b58d2" providerId="LiveId" clId="{A292117A-4AC0-47FE-A365-78B6B916B2A4}" dt="2020-02-08T11:47:44.716" v="552"/>
        <pc:sldMkLst>
          <pc:docMk/>
          <pc:sldMk cId="3040363324" sldId="1875"/>
        </pc:sldMkLst>
        <pc:spChg chg="add mod">
          <ac:chgData name="Eldert Grootenboer" userId="3fe8758b2c2b58d2" providerId="LiveId" clId="{A292117A-4AC0-47FE-A365-78B6B916B2A4}" dt="2020-02-08T11:47:24.607" v="550" actId="1037"/>
          <ac:spMkLst>
            <pc:docMk/>
            <pc:sldMk cId="3040363324" sldId="1875"/>
            <ac:spMk id="24" creationId="{052A52C6-25CB-40A3-81EB-94C40C771DF2}"/>
          </ac:spMkLst>
        </pc:spChg>
        <pc:picChg chg="mod">
          <ac:chgData name="Eldert Grootenboer" userId="3fe8758b2c2b58d2" providerId="LiveId" clId="{A292117A-4AC0-47FE-A365-78B6B916B2A4}" dt="2020-02-08T11:47:18.101" v="508" actId="1076"/>
          <ac:picMkLst>
            <pc:docMk/>
            <pc:sldMk cId="3040363324" sldId="1875"/>
            <ac:picMk id="30" creationId="{2BA863AC-6295-4106-8CC4-CCB1B7234532}"/>
          </ac:picMkLst>
        </pc:picChg>
      </pc:sldChg>
      <pc:sldChg chg="modSp modAnim">
        <pc:chgData name="Eldert Grootenboer" userId="3fe8758b2c2b58d2" providerId="LiveId" clId="{A292117A-4AC0-47FE-A365-78B6B916B2A4}" dt="2020-02-08T09:04:49.103" v="417"/>
        <pc:sldMkLst>
          <pc:docMk/>
          <pc:sldMk cId="2093993628" sldId="1897"/>
        </pc:sldMkLst>
        <pc:spChg chg="mod">
          <ac:chgData name="Eldert Grootenboer" userId="3fe8758b2c2b58d2" providerId="LiveId" clId="{A292117A-4AC0-47FE-A365-78B6B916B2A4}" dt="2020-02-08T09:04:04.538" v="408" actId="20577"/>
          <ac:spMkLst>
            <pc:docMk/>
            <pc:sldMk cId="2093993628" sldId="1897"/>
            <ac:spMk id="3" creationId="{92347042-3C64-4701-A900-B98961AFE81F}"/>
          </ac:spMkLst>
        </pc:spChg>
      </pc:sldChg>
      <pc:sldChg chg="addSp modSp modAnim">
        <pc:chgData name="Eldert Grootenboer" userId="3fe8758b2c2b58d2" providerId="LiveId" clId="{A292117A-4AC0-47FE-A365-78B6B916B2A4}" dt="2020-02-08T11:44:50.701" v="505" actId="403"/>
        <pc:sldMkLst>
          <pc:docMk/>
          <pc:sldMk cId="3605279895" sldId="1903"/>
        </pc:sldMkLst>
        <pc:spChg chg="add mod">
          <ac:chgData name="Eldert Grootenboer" userId="3fe8758b2c2b58d2" providerId="LiveId" clId="{A292117A-4AC0-47FE-A365-78B6B916B2A4}" dt="2020-02-08T11:44:50.701" v="505" actId="403"/>
          <ac:spMkLst>
            <pc:docMk/>
            <pc:sldMk cId="3605279895" sldId="1903"/>
            <ac:spMk id="7" creationId="{FA5690BA-CD83-4287-A5B9-411683BFA350}"/>
          </ac:spMkLst>
        </pc:spChg>
        <pc:picChg chg="mod">
          <ac:chgData name="Eldert Grootenboer" userId="3fe8758b2c2b58d2" providerId="LiveId" clId="{A292117A-4AC0-47FE-A365-78B6B916B2A4}" dt="2020-02-08T11:43:31.293" v="494" actId="1076"/>
          <ac:picMkLst>
            <pc:docMk/>
            <pc:sldMk cId="3605279895" sldId="1903"/>
            <ac:picMk id="13" creationId="{D7D54FFA-FC03-4A7B-AAE1-109877340D69}"/>
          </ac:picMkLst>
        </pc:picChg>
      </pc:sldChg>
      <pc:sldChg chg="modSp">
        <pc:chgData name="Eldert Grootenboer" userId="3fe8758b2c2b58d2" providerId="LiveId" clId="{A292117A-4AC0-47FE-A365-78B6B916B2A4}" dt="2020-02-08T08:56:53.281" v="256" actId="1037"/>
        <pc:sldMkLst>
          <pc:docMk/>
          <pc:sldMk cId="1677110353" sldId="1916"/>
        </pc:sldMkLst>
        <pc:spChg chg="mod">
          <ac:chgData name="Eldert Grootenboer" userId="3fe8758b2c2b58d2" providerId="LiveId" clId="{A292117A-4AC0-47FE-A365-78B6B916B2A4}" dt="2020-02-08T08:56:53.281" v="256" actId="1037"/>
          <ac:spMkLst>
            <pc:docMk/>
            <pc:sldMk cId="1677110353" sldId="1916"/>
            <ac:spMk id="8" creationId="{00000000-0000-0000-0000-000000000000}"/>
          </ac:spMkLst>
        </pc:spChg>
        <pc:spChg chg="mod">
          <ac:chgData name="Eldert Grootenboer" userId="3fe8758b2c2b58d2" providerId="LiveId" clId="{A292117A-4AC0-47FE-A365-78B6B916B2A4}" dt="2020-02-08T08:56:53.281" v="256" actId="1037"/>
          <ac:spMkLst>
            <pc:docMk/>
            <pc:sldMk cId="1677110353" sldId="1916"/>
            <ac:spMk id="9" creationId="{00000000-0000-0000-0000-000000000000}"/>
          </ac:spMkLst>
        </pc:spChg>
        <pc:picChg chg="mod">
          <ac:chgData name="Eldert Grootenboer" userId="3fe8758b2c2b58d2" providerId="LiveId" clId="{A292117A-4AC0-47FE-A365-78B6B916B2A4}" dt="2020-02-08T08:56:53.281" v="256" actId="1037"/>
          <ac:picMkLst>
            <pc:docMk/>
            <pc:sldMk cId="1677110353" sldId="1916"/>
            <ac:picMk id="3" creationId="{3028F9B9-F2EE-407D-8323-2280583E5DF6}"/>
          </ac:picMkLst>
        </pc:picChg>
        <pc:picChg chg="mod">
          <ac:chgData name="Eldert Grootenboer" userId="3fe8758b2c2b58d2" providerId="LiveId" clId="{A292117A-4AC0-47FE-A365-78B6B916B2A4}" dt="2020-02-08T08:56:53.281" v="256" actId="1037"/>
          <ac:picMkLst>
            <pc:docMk/>
            <pc:sldMk cId="1677110353" sldId="1916"/>
            <ac:picMk id="10" creationId="{00000000-0000-0000-0000-000000000000}"/>
          </ac:picMkLst>
        </pc:picChg>
      </pc:sldChg>
      <pc:sldChg chg="modNotesTx">
        <pc:chgData name="Eldert Grootenboer" userId="3fe8758b2c2b58d2" providerId="LiveId" clId="{A292117A-4AC0-47FE-A365-78B6B916B2A4}" dt="2020-01-29T22:02:42.260" v="87" actId="20577"/>
        <pc:sldMkLst>
          <pc:docMk/>
          <pc:sldMk cId="1039183757" sldId="1922"/>
        </pc:sldMkLst>
      </pc:sldChg>
      <pc:sldChg chg="modSp">
        <pc:chgData name="Eldert Grootenboer" userId="3fe8758b2c2b58d2" providerId="LiveId" clId="{A292117A-4AC0-47FE-A365-78B6B916B2A4}" dt="2020-02-08T09:06:21.644" v="432" actId="20577"/>
        <pc:sldMkLst>
          <pc:docMk/>
          <pc:sldMk cId="800883256" sldId="1923"/>
        </pc:sldMkLst>
        <pc:spChg chg="mod">
          <ac:chgData name="Eldert Grootenboer" userId="3fe8758b2c2b58d2" providerId="LiveId" clId="{A292117A-4AC0-47FE-A365-78B6B916B2A4}" dt="2020-02-08T09:06:21.644" v="432" actId="20577"/>
          <ac:spMkLst>
            <pc:docMk/>
            <pc:sldMk cId="800883256" sldId="1923"/>
            <ac:spMk id="3" creationId="{00000000-0000-0000-0000-000000000000}"/>
          </ac:spMkLst>
        </pc:spChg>
      </pc:sldChg>
      <pc:sldChg chg="modSp">
        <pc:chgData name="Eldert Grootenboer" userId="3fe8758b2c2b58d2" providerId="LiveId" clId="{A292117A-4AC0-47FE-A365-78B6B916B2A4}" dt="2020-02-08T09:09:00.957" v="465" actId="5793"/>
        <pc:sldMkLst>
          <pc:docMk/>
          <pc:sldMk cId="2195697878" sldId="1924"/>
        </pc:sldMkLst>
        <pc:spChg chg="mod">
          <ac:chgData name="Eldert Grootenboer" userId="3fe8758b2c2b58d2" providerId="LiveId" clId="{A292117A-4AC0-47FE-A365-78B6B916B2A4}" dt="2020-02-08T09:09:00.957" v="465" actId="5793"/>
          <ac:spMkLst>
            <pc:docMk/>
            <pc:sldMk cId="2195697878" sldId="1924"/>
            <ac:spMk id="3" creationId="{00000000-0000-0000-0000-000000000000}"/>
          </ac:spMkLst>
        </pc:spChg>
      </pc:sldChg>
      <pc:sldChg chg="modAnim">
        <pc:chgData name="Eldert Grootenboer" userId="3fe8758b2c2b58d2" providerId="LiveId" clId="{A292117A-4AC0-47FE-A365-78B6B916B2A4}" dt="2020-01-29T22:01:19.625" v="19"/>
        <pc:sldMkLst>
          <pc:docMk/>
          <pc:sldMk cId="1330436909" sldId="1936"/>
        </pc:sldMkLst>
      </pc:sldChg>
      <pc:sldChg chg="modAnim">
        <pc:chgData name="Eldert Grootenboer" userId="3fe8758b2c2b58d2" providerId="LiveId" clId="{A292117A-4AC0-47FE-A365-78B6B916B2A4}" dt="2020-02-08T09:03:31.106" v="407"/>
        <pc:sldMkLst>
          <pc:docMk/>
          <pc:sldMk cId="3718657067" sldId="1948"/>
        </pc:sldMkLst>
      </pc:sldChg>
      <pc:sldChg chg="modAnim">
        <pc:chgData name="Eldert Grootenboer" userId="3fe8758b2c2b58d2" providerId="LiveId" clId="{A292117A-4AC0-47FE-A365-78B6B916B2A4}" dt="2020-02-08T09:05:46.389" v="424"/>
        <pc:sldMkLst>
          <pc:docMk/>
          <pc:sldMk cId="4058980263" sldId="1964"/>
        </pc:sldMkLst>
      </pc:sldChg>
      <pc:sldChg chg="modAnim">
        <pc:chgData name="Eldert Grootenboer" userId="3fe8758b2c2b58d2" providerId="LiveId" clId="{A292117A-4AC0-47FE-A365-78B6B916B2A4}" dt="2020-02-08T09:07:47.542" v="444"/>
        <pc:sldMkLst>
          <pc:docMk/>
          <pc:sldMk cId="3007631351" sldId="1973"/>
        </pc:sldMkLst>
      </pc:sldChg>
      <pc:sldChg chg="modAnim">
        <pc:chgData name="Eldert Grootenboer" userId="3fe8758b2c2b58d2" providerId="LiveId" clId="{A292117A-4AC0-47FE-A365-78B6B916B2A4}" dt="2020-01-29T22:00:41.307" v="13"/>
        <pc:sldMkLst>
          <pc:docMk/>
          <pc:sldMk cId="1480065806" sldId="1977"/>
        </pc:sldMkLst>
      </pc:sldChg>
      <pc:sldChg chg="addSp delSp modSp">
        <pc:chgData name="Eldert Grootenboer" userId="3fe8758b2c2b58d2" providerId="LiveId" clId="{A292117A-4AC0-47FE-A365-78B6B916B2A4}" dt="2020-02-08T08:56:04.059" v="167" actId="12788"/>
        <pc:sldMkLst>
          <pc:docMk/>
          <pc:sldMk cId="3192170334" sldId="1978"/>
        </pc:sldMkLst>
        <pc:spChg chg="mod">
          <ac:chgData name="Eldert Grootenboer" userId="3fe8758b2c2b58d2" providerId="LiveId" clId="{A292117A-4AC0-47FE-A365-78B6B916B2A4}" dt="2020-02-08T08:56:04.059" v="167" actId="12788"/>
          <ac:spMkLst>
            <pc:docMk/>
            <pc:sldMk cId="3192170334" sldId="1978"/>
            <ac:spMk id="8" creationId="{00000000-0000-0000-0000-000000000000}"/>
          </ac:spMkLst>
        </pc:spChg>
        <pc:spChg chg="mod">
          <ac:chgData name="Eldert Grootenboer" userId="3fe8758b2c2b58d2" providerId="LiveId" clId="{A292117A-4AC0-47FE-A365-78B6B916B2A4}" dt="2020-02-08T08:56:04.059" v="167" actId="12788"/>
          <ac:spMkLst>
            <pc:docMk/>
            <pc:sldMk cId="3192170334" sldId="1978"/>
            <ac:spMk id="9" creationId="{00000000-0000-0000-0000-000000000000}"/>
          </ac:spMkLst>
        </pc:spChg>
        <pc:picChg chg="mod">
          <ac:chgData name="Eldert Grootenboer" userId="3fe8758b2c2b58d2" providerId="LiveId" clId="{A292117A-4AC0-47FE-A365-78B6B916B2A4}" dt="2020-02-08T08:56:04.059" v="167" actId="12788"/>
          <ac:picMkLst>
            <pc:docMk/>
            <pc:sldMk cId="3192170334" sldId="1978"/>
            <ac:picMk id="7" creationId="{0EE6F4EC-0300-4EE1-B7C7-33564550C53D}"/>
          </ac:picMkLst>
        </pc:picChg>
        <pc:picChg chg="add del mod">
          <ac:chgData name="Eldert Grootenboer" userId="3fe8758b2c2b58d2" providerId="LiveId" clId="{A292117A-4AC0-47FE-A365-78B6B916B2A4}" dt="2020-02-08T08:55:44.811" v="92" actId="21"/>
          <ac:picMkLst>
            <pc:docMk/>
            <pc:sldMk cId="3192170334" sldId="1978"/>
            <ac:picMk id="10" creationId="{9559EB33-02F4-45F0-8E37-1701C0572A53}"/>
          </ac:picMkLst>
        </pc:picChg>
        <pc:picChg chg="mod">
          <ac:chgData name="Eldert Grootenboer" userId="3fe8758b2c2b58d2" providerId="LiveId" clId="{A292117A-4AC0-47FE-A365-78B6B916B2A4}" dt="2020-02-08T08:56:04.059" v="167" actId="12788"/>
          <ac:picMkLst>
            <pc:docMk/>
            <pc:sldMk cId="3192170334" sldId="1978"/>
            <ac:picMk id="2050" creationId="{AB6DFF87-C532-4FDF-BD5C-02B3C6790B3A}"/>
          </ac:picMkLst>
        </pc:picChg>
      </pc:sldChg>
      <pc:sldChg chg="addSp delSp modSp delAnim modAnim">
        <pc:chgData name="Eldert Grootenboer" userId="3fe8758b2c2b58d2" providerId="LiveId" clId="{A292117A-4AC0-47FE-A365-78B6B916B2A4}" dt="2020-02-08T09:08:33.150" v="448"/>
        <pc:sldMkLst>
          <pc:docMk/>
          <pc:sldMk cId="61814739" sldId="1980"/>
        </pc:sldMkLst>
        <pc:spChg chg="add del mod">
          <ac:chgData name="Eldert Grootenboer" userId="3fe8758b2c2b58d2" providerId="LiveId" clId="{A292117A-4AC0-47FE-A365-78B6B916B2A4}" dt="2020-02-08T08:57:17.449" v="334" actId="478"/>
          <ac:spMkLst>
            <pc:docMk/>
            <pc:sldMk cId="61814739" sldId="1980"/>
            <ac:spMk id="6" creationId="{B62802BA-D473-412B-8FCB-23734A03B503}"/>
          </ac:spMkLst>
        </pc:spChg>
        <pc:spChg chg="del">
          <ac:chgData name="Eldert Grootenboer" userId="3fe8758b2c2b58d2" providerId="LiveId" clId="{A292117A-4AC0-47FE-A365-78B6B916B2A4}" dt="2020-02-08T08:57:12.197" v="333" actId="478"/>
          <ac:spMkLst>
            <pc:docMk/>
            <pc:sldMk cId="61814739" sldId="1980"/>
            <ac:spMk id="8" creationId="{00000000-0000-0000-0000-000000000000}"/>
          </ac:spMkLst>
        </pc:spChg>
        <pc:spChg chg="mod">
          <ac:chgData name="Eldert Grootenboer" userId="3fe8758b2c2b58d2" providerId="LiveId" clId="{A292117A-4AC0-47FE-A365-78B6B916B2A4}" dt="2020-02-08T08:57:24.701" v="345" actId="1038"/>
          <ac:spMkLst>
            <pc:docMk/>
            <pc:sldMk cId="61814739" sldId="1980"/>
            <ac:spMk id="9" creationId="{00000000-0000-0000-0000-000000000000}"/>
          </ac:spMkLst>
        </pc:spChg>
        <pc:spChg chg="add mod">
          <ac:chgData name="Eldert Grootenboer" userId="3fe8758b2c2b58d2" providerId="LiveId" clId="{A292117A-4AC0-47FE-A365-78B6B916B2A4}" dt="2020-02-08T08:57:24.701" v="345" actId="1038"/>
          <ac:spMkLst>
            <pc:docMk/>
            <pc:sldMk cId="61814739" sldId="1980"/>
            <ac:spMk id="10" creationId="{27E137F7-A919-4452-BCD2-AABCCEF4EB76}"/>
          </ac:spMkLst>
        </pc:spChg>
        <pc:picChg chg="mod">
          <ac:chgData name="Eldert Grootenboer" userId="3fe8758b2c2b58d2" providerId="LiveId" clId="{A292117A-4AC0-47FE-A365-78B6B916B2A4}" dt="2020-02-08T08:57:24.701" v="345" actId="1038"/>
          <ac:picMkLst>
            <pc:docMk/>
            <pc:sldMk cId="61814739" sldId="1980"/>
            <ac:picMk id="4" creationId="{00000000-0000-0000-0000-000000000000}"/>
          </ac:picMkLst>
        </pc:picChg>
        <pc:picChg chg="mod">
          <ac:chgData name="Eldert Grootenboer" userId="3fe8758b2c2b58d2" providerId="LiveId" clId="{A292117A-4AC0-47FE-A365-78B6B916B2A4}" dt="2020-02-08T08:57:24.701" v="345" actId="1038"/>
          <ac:picMkLst>
            <pc:docMk/>
            <pc:sldMk cId="61814739" sldId="1980"/>
            <ac:picMk id="5" creationId="{855E0504-AAFE-40E8-A13C-CAF9015C6569}"/>
          </ac:picMkLst>
        </pc:picChg>
      </pc:sldChg>
      <pc:sldChg chg="modAnim">
        <pc:chgData name="Eldert Grootenboer" userId="3fe8758b2c2b58d2" providerId="LiveId" clId="{A292117A-4AC0-47FE-A365-78B6B916B2A4}" dt="2020-01-29T21:59:44.502" v="7"/>
        <pc:sldMkLst>
          <pc:docMk/>
          <pc:sldMk cId="4037516589" sldId="1983"/>
        </pc:sldMkLst>
      </pc:sldChg>
      <pc:sldChg chg="modSp add del">
        <pc:chgData name="Eldert Grootenboer" userId="3fe8758b2c2b58d2" providerId="LiveId" clId="{A292117A-4AC0-47FE-A365-78B6B916B2A4}" dt="2020-02-08T08:58:54.254" v="357"/>
        <pc:sldMkLst>
          <pc:docMk/>
          <pc:sldMk cId="3838167348" sldId="1990"/>
        </pc:sldMkLst>
        <pc:spChg chg="mod">
          <ac:chgData name="Eldert Grootenboer" userId="3fe8758b2c2b58d2" providerId="LiveId" clId="{A292117A-4AC0-47FE-A365-78B6B916B2A4}" dt="2020-02-08T08:58:53.761" v="356" actId="20577"/>
          <ac:spMkLst>
            <pc:docMk/>
            <pc:sldMk cId="3838167348" sldId="1990"/>
            <ac:spMk id="2" creationId="{38B6522F-E1D0-46CD-9D66-6B38C3FDAF9F}"/>
          </ac:spMkLst>
        </pc:spChg>
      </pc:sldChg>
    </pc:docChg>
  </pc:docChgLst>
  <pc:docChgLst>
    <pc:chgData name="Eldert Grootenboer" userId="3fe8758b2c2b58d2" providerId="LiveId" clId="{74B608F0-762B-4490-B34E-C281D09DB811}"/>
    <pc:docChg chg="undo custSel addSld delSld modSld modSection">
      <pc:chgData name="Eldert Grootenboer" userId="3fe8758b2c2b58d2" providerId="LiveId" clId="{74B608F0-762B-4490-B34E-C281D09DB811}" dt="2019-06-26T17:16:45.410" v="813" actId="20577"/>
      <pc:docMkLst>
        <pc:docMk/>
      </pc:docMkLst>
      <pc:sldChg chg="addSp delSp">
        <pc:chgData name="Eldert Grootenboer" userId="3fe8758b2c2b58d2" providerId="LiveId" clId="{74B608F0-762B-4490-B34E-C281D09DB811}" dt="2019-06-24T17:20:33.104" v="1"/>
        <pc:sldMkLst>
          <pc:docMk/>
          <pc:sldMk cId="3762539557" sldId="1869"/>
        </pc:sldMkLst>
        <pc:spChg chg="add del">
          <ac:chgData name="Eldert Grootenboer" userId="3fe8758b2c2b58d2" providerId="LiveId" clId="{74B608F0-762B-4490-B34E-C281D09DB811}" dt="2019-06-24T17:20:33.104" v="1"/>
          <ac:spMkLst>
            <pc:docMk/>
            <pc:sldMk cId="3762539557" sldId="1869"/>
            <ac:spMk id="2" creationId="{95F17E3D-7425-475E-A821-FCB3C7764D2B}"/>
          </ac:spMkLst>
        </pc:spChg>
      </pc:sldChg>
      <pc:sldChg chg="modSp">
        <pc:chgData name="Eldert Grootenboer" userId="3fe8758b2c2b58d2" providerId="LiveId" clId="{74B608F0-762B-4490-B34E-C281D09DB811}" dt="2019-06-26T17:16:45.410" v="813" actId="20577"/>
        <pc:sldMkLst>
          <pc:docMk/>
          <pc:sldMk cId="2990215982" sldId="1887"/>
        </pc:sldMkLst>
        <pc:spChg chg="mod">
          <ac:chgData name="Eldert Grootenboer" userId="3fe8758b2c2b58d2" providerId="LiveId" clId="{74B608F0-762B-4490-B34E-C281D09DB811}" dt="2019-06-26T17:16:45.410" v="813" actId="20577"/>
          <ac:spMkLst>
            <pc:docMk/>
            <pc:sldMk cId="2990215982" sldId="1887"/>
            <ac:spMk id="4" creationId="{00000000-0000-0000-0000-000000000000}"/>
          </ac:spMkLst>
        </pc:spChg>
      </pc:sldChg>
      <pc:sldChg chg="modTransition">
        <pc:chgData name="Eldert Grootenboer" userId="3fe8758b2c2b58d2" providerId="LiveId" clId="{74B608F0-762B-4490-B34E-C281D09DB811}" dt="2019-06-24T17:22:05.594" v="9"/>
        <pc:sldMkLst>
          <pc:docMk/>
          <pc:sldMk cId="407444224" sldId="1889"/>
        </pc:sldMkLst>
      </pc:sldChg>
      <pc:sldChg chg="modTransition">
        <pc:chgData name="Eldert Grootenboer" userId="3fe8758b2c2b58d2" providerId="LiveId" clId="{74B608F0-762B-4490-B34E-C281D09DB811}" dt="2019-06-24T17:21:52.586" v="8"/>
        <pc:sldMkLst>
          <pc:docMk/>
          <pc:sldMk cId="1677110353" sldId="1916"/>
        </pc:sldMkLst>
      </pc:sldChg>
      <pc:sldChg chg="modTransition">
        <pc:chgData name="Eldert Grootenboer" userId="3fe8758b2c2b58d2" providerId="LiveId" clId="{74B608F0-762B-4490-B34E-C281D09DB811}" dt="2019-06-24T17:21:27.716" v="5"/>
        <pc:sldMkLst>
          <pc:docMk/>
          <pc:sldMk cId="3483818130" sldId="1954"/>
        </pc:sldMkLst>
      </pc:sldChg>
      <pc:sldChg chg="modTransition">
        <pc:chgData name="Eldert Grootenboer" userId="3fe8758b2c2b58d2" providerId="LiveId" clId="{74B608F0-762B-4490-B34E-C281D09DB811}" dt="2019-06-24T17:21:27.716" v="5"/>
        <pc:sldMkLst>
          <pc:docMk/>
          <pc:sldMk cId="3599478363" sldId="1956"/>
        </pc:sldMkLst>
      </pc:sldChg>
      <pc:sldChg chg="modTransition">
        <pc:chgData name="Eldert Grootenboer" userId="3fe8758b2c2b58d2" providerId="LiveId" clId="{74B608F0-762B-4490-B34E-C281D09DB811}" dt="2019-06-24T17:21:49.284" v="7"/>
        <pc:sldMkLst>
          <pc:docMk/>
          <pc:sldMk cId="577952223" sldId="1961"/>
        </pc:sldMkLst>
      </pc:sldChg>
      <pc:sldChg chg="modTransition">
        <pc:chgData name="Eldert Grootenboer" userId="3fe8758b2c2b58d2" providerId="LiveId" clId="{74B608F0-762B-4490-B34E-C281D09DB811}" dt="2019-06-24T17:22:05.594" v="9"/>
        <pc:sldMkLst>
          <pc:docMk/>
          <pc:sldMk cId="386901824" sldId="1970"/>
        </pc:sldMkLst>
      </pc:sldChg>
      <pc:sldChg chg="modTransition">
        <pc:chgData name="Eldert Grootenboer" userId="3fe8758b2c2b58d2" providerId="LiveId" clId="{74B608F0-762B-4490-B34E-C281D09DB811}" dt="2019-06-24T17:21:30.476" v="6"/>
        <pc:sldMkLst>
          <pc:docMk/>
          <pc:sldMk cId="3192170334" sldId="1978"/>
        </pc:sldMkLst>
      </pc:sldChg>
      <pc:sldChg chg="modTransition">
        <pc:chgData name="Eldert Grootenboer" userId="3fe8758b2c2b58d2" providerId="LiveId" clId="{74B608F0-762B-4490-B34E-C281D09DB811}" dt="2019-06-24T17:21:49.284" v="7"/>
        <pc:sldMkLst>
          <pc:docMk/>
          <pc:sldMk cId="1678820348" sldId="1979"/>
        </pc:sldMkLst>
      </pc:sldChg>
      <pc:sldChg chg="modTransition">
        <pc:chgData name="Eldert Grootenboer" userId="3fe8758b2c2b58d2" providerId="LiveId" clId="{74B608F0-762B-4490-B34E-C281D09DB811}" dt="2019-06-24T17:22:10.720" v="10"/>
        <pc:sldMkLst>
          <pc:docMk/>
          <pc:sldMk cId="61814739" sldId="1980"/>
        </pc:sldMkLst>
      </pc:sldChg>
      <pc:sldChg chg="addSp delSp modSp add modTransition delAnim modAnim modNotesTx">
        <pc:chgData name="Eldert Grootenboer" userId="3fe8758b2c2b58d2" providerId="LiveId" clId="{74B608F0-762B-4490-B34E-C281D09DB811}" dt="2019-06-24T18:38:26.104" v="535"/>
        <pc:sldMkLst>
          <pc:docMk/>
          <pc:sldMk cId="1362034717" sldId="1984"/>
        </pc:sldMkLst>
        <pc:spChg chg="mod">
          <ac:chgData name="Eldert Grootenboer" userId="3fe8758b2c2b58d2" providerId="LiveId" clId="{74B608F0-762B-4490-B34E-C281D09DB811}" dt="2019-06-24T17:35:29.290" v="22" actId="20577"/>
          <ac:spMkLst>
            <pc:docMk/>
            <pc:sldMk cId="1362034717" sldId="1984"/>
            <ac:spMk id="2" creationId="{00000000-0000-0000-0000-000000000000}"/>
          </ac:spMkLst>
        </pc:spChg>
        <pc:spChg chg="mod">
          <ac:chgData name="Eldert Grootenboer" userId="3fe8758b2c2b58d2" providerId="LiveId" clId="{74B608F0-762B-4490-B34E-C281D09DB811}" dt="2019-06-24T18:05:02.722" v="262" actId="20577"/>
          <ac:spMkLst>
            <pc:docMk/>
            <pc:sldMk cId="1362034717" sldId="1984"/>
            <ac:spMk id="22" creationId="{CAA711D3-2AE8-4D08-97CC-D313DE14F471}"/>
          </ac:spMkLst>
        </pc:spChg>
        <pc:picChg chg="del">
          <ac:chgData name="Eldert Grootenboer" userId="3fe8758b2c2b58d2" providerId="LiveId" clId="{74B608F0-762B-4490-B34E-C281D09DB811}" dt="2019-06-24T17:37:05.507" v="30" actId="478"/>
          <ac:picMkLst>
            <pc:docMk/>
            <pc:sldMk cId="1362034717" sldId="1984"/>
            <ac:picMk id="5" creationId="{00000000-0000-0000-0000-000000000000}"/>
          </ac:picMkLst>
        </pc:picChg>
        <pc:picChg chg="add mod">
          <ac:chgData name="Eldert Grootenboer" userId="3fe8758b2c2b58d2" providerId="LiveId" clId="{74B608F0-762B-4490-B34E-C281D09DB811}" dt="2019-06-24T17:51:44.805" v="191" actId="1038"/>
          <ac:picMkLst>
            <pc:docMk/>
            <pc:sldMk cId="1362034717" sldId="1984"/>
            <ac:picMk id="6" creationId="{FD6D6080-799E-4F66-AF35-4882F02F1CAC}"/>
          </ac:picMkLst>
        </pc:picChg>
        <pc:picChg chg="del">
          <ac:chgData name="Eldert Grootenboer" userId="3fe8758b2c2b58d2" providerId="LiveId" clId="{74B608F0-762B-4490-B34E-C281D09DB811}" dt="2019-06-24T17:38:11.597" v="42" actId="478"/>
          <ac:picMkLst>
            <pc:docMk/>
            <pc:sldMk cId="1362034717" sldId="1984"/>
            <ac:picMk id="7" creationId="{00000000-0000-0000-0000-000000000000}"/>
          </ac:picMkLst>
        </pc:picChg>
        <pc:picChg chg="del">
          <ac:chgData name="Eldert Grootenboer" userId="3fe8758b2c2b58d2" providerId="LiveId" clId="{74B608F0-762B-4490-B34E-C281D09DB811}" dt="2019-06-24T17:38:12.899" v="43" actId="478"/>
          <ac:picMkLst>
            <pc:docMk/>
            <pc:sldMk cId="1362034717" sldId="1984"/>
            <ac:picMk id="8" creationId="{00000000-0000-0000-0000-000000000000}"/>
          </ac:picMkLst>
        </pc:picChg>
        <pc:picChg chg="del">
          <ac:chgData name="Eldert Grootenboer" userId="3fe8758b2c2b58d2" providerId="LiveId" clId="{74B608F0-762B-4490-B34E-C281D09DB811}" dt="2019-06-24T17:38:21.866" v="45" actId="478"/>
          <ac:picMkLst>
            <pc:docMk/>
            <pc:sldMk cId="1362034717" sldId="1984"/>
            <ac:picMk id="11" creationId="{00000000-0000-0000-0000-000000000000}"/>
          </ac:picMkLst>
        </pc:picChg>
        <pc:picChg chg="del mod">
          <ac:chgData name="Eldert Grootenboer" userId="3fe8758b2c2b58d2" providerId="LiveId" clId="{74B608F0-762B-4490-B34E-C281D09DB811}" dt="2019-06-24T17:40:09.667" v="52" actId="478"/>
          <ac:picMkLst>
            <pc:docMk/>
            <pc:sldMk cId="1362034717" sldId="1984"/>
            <ac:picMk id="12" creationId="{00000000-0000-0000-0000-000000000000}"/>
          </ac:picMkLst>
        </pc:picChg>
        <pc:picChg chg="add del mod">
          <ac:chgData name="Eldert Grootenboer" userId="3fe8758b2c2b58d2" providerId="LiveId" clId="{74B608F0-762B-4490-B34E-C281D09DB811}" dt="2019-06-24T17:40:06.586" v="51" actId="478"/>
          <ac:picMkLst>
            <pc:docMk/>
            <pc:sldMk cId="1362034717" sldId="1984"/>
            <ac:picMk id="13" creationId="{36F28D2C-3C0B-4720-8A32-04494937FA58}"/>
          </ac:picMkLst>
        </pc:picChg>
        <pc:picChg chg="del">
          <ac:chgData name="Eldert Grootenboer" userId="3fe8758b2c2b58d2" providerId="LiveId" clId="{74B608F0-762B-4490-B34E-C281D09DB811}" dt="2019-06-24T17:38:09.170" v="41" actId="478"/>
          <ac:picMkLst>
            <pc:docMk/>
            <pc:sldMk cId="1362034717" sldId="1984"/>
            <ac:picMk id="16" creationId="{7E9E4BB2-88E4-464A-A57F-2B899D232F62}"/>
          </ac:picMkLst>
        </pc:picChg>
        <pc:picChg chg="add mod">
          <ac:chgData name="Eldert Grootenboer" userId="3fe8758b2c2b58d2" providerId="LiveId" clId="{74B608F0-762B-4490-B34E-C281D09DB811}" dt="2019-06-24T17:51:47.729" v="209" actId="1038"/>
          <ac:picMkLst>
            <pc:docMk/>
            <pc:sldMk cId="1362034717" sldId="1984"/>
            <ac:picMk id="18" creationId="{895B4F11-CA9A-4B43-81B5-C21219FF0568}"/>
          </ac:picMkLst>
        </pc:picChg>
        <pc:picChg chg="del">
          <ac:chgData name="Eldert Grootenboer" userId="3fe8758b2c2b58d2" providerId="LiveId" clId="{74B608F0-762B-4490-B34E-C281D09DB811}" dt="2019-06-24T17:37:22.753" v="33" actId="478"/>
          <ac:picMkLst>
            <pc:docMk/>
            <pc:sldMk cId="1362034717" sldId="1984"/>
            <ac:picMk id="20" creationId="{C198E7CF-8389-41CD-BB55-513775D33EA9}"/>
          </ac:picMkLst>
        </pc:picChg>
        <pc:picChg chg="del">
          <ac:chgData name="Eldert Grootenboer" userId="3fe8758b2c2b58d2" providerId="LiveId" clId="{74B608F0-762B-4490-B34E-C281D09DB811}" dt="2019-06-24T17:52:59.157" v="222" actId="478"/>
          <ac:picMkLst>
            <pc:docMk/>
            <pc:sldMk cId="1362034717" sldId="1984"/>
            <ac:picMk id="21" creationId="{9FE7CD64-D899-462E-AB12-5AC78F634F83}"/>
          </ac:picMkLst>
        </pc:picChg>
        <pc:picChg chg="add mod">
          <ac:chgData name="Eldert Grootenboer" userId="3fe8758b2c2b58d2" providerId="LiveId" clId="{74B608F0-762B-4490-B34E-C281D09DB811}" dt="2019-06-24T17:51:02.310" v="154" actId="1076"/>
          <ac:picMkLst>
            <pc:docMk/>
            <pc:sldMk cId="1362034717" sldId="1984"/>
            <ac:picMk id="26" creationId="{560BE6FD-5EA2-49D4-83DD-9B63F3787F58}"/>
          </ac:picMkLst>
        </pc:picChg>
        <pc:picChg chg="add mod">
          <ac:chgData name="Eldert Grootenboer" userId="3fe8758b2c2b58d2" providerId="LiveId" clId="{74B608F0-762B-4490-B34E-C281D09DB811}" dt="2019-06-24T17:51:21.853" v="156" actId="1076"/>
          <ac:picMkLst>
            <pc:docMk/>
            <pc:sldMk cId="1362034717" sldId="1984"/>
            <ac:picMk id="29" creationId="{E350E510-7D9D-4564-AC80-838A07632178}"/>
          </ac:picMkLst>
        </pc:picChg>
        <pc:picChg chg="add del mod">
          <ac:chgData name="Eldert Grootenboer" userId="3fe8758b2c2b58d2" providerId="LiveId" clId="{74B608F0-762B-4490-B34E-C281D09DB811}" dt="2019-06-24T17:47:45.758" v="105"/>
          <ac:picMkLst>
            <pc:docMk/>
            <pc:sldMk cId="1362034717" sldId="1984"/>
            <ac:picMk id="38" creationId="{5B8BB8C0-31F3-40EC-B877-27CDE2DFD1AD}"/>
          </ac:picMkLst>
        </pc:picChg>
        <pc:picChg chg="add mod">
          <ac:chgData name="Eldert Grootenboer" userId="3fe8758b2c2b58d2" providerId="LiveId" clId="{74B608F0-762B-4490-B34E-C281D09DB811}" dt="2019-06-24T17:52:11.845" v="212" actId="1036"/>
          <ac:picMkLst>
            <pc:docMk/>
            <pc:sldMk cId="1362034717" sldId="1984"/>
            <ac:picMk id="40" creationId="{BB032430-E46C-4CB2-9567-0FC27C7F4326}"/>
          </ac:picMkLst>
        </pc:picChg>
        <pc:picChg chg="add mod">
          <ac:chgData name="Eldert Grootenboer" userId="3fe8758b2c2b58d2" providerId="LiveId" clId="{74B608F0-762B-4490-B34E-C281D09DB811}" dt="2019-06-24T17:52:49.828" v="221" actId="1035"/>
          <ac:picMkLst>
            <pc:docMk/>
            <pc:sldMk cId="1362034717" sldId="1984"/>
            <ac:picMk id="50" creationId="{EE7B2FE5-5E72-4DE1-A08C-654898825EAF}"/>
          </ac:picMkLst>
        </pc:picChg>
        <pc:picChg chg="add del mod modCrop">
          <ac:chgData name="Eldert Grootenboer" userId="3fe8758b2c2b58d2" providerId="LiveId" clId="{74B608F0-762B-4490-B34E-C281D09DB811}" dt="2019-06-24T17:54:55.907" v="248" actId="478"/>
          <ac:picMkLst>
            <pc:docMk/>
            <pc:sldMk cId="1362034717" sldId="1984"/>
            <ac:picMk id="55" creationId="{D6B7E470-3F3B-4A5C-9C29-54EBEB049A38}"/>
          </ac:picMkLst>
        </pc:picChg>
        <pc:picChg chg="add mod">
          <ac:chgData name="Eldert Grootenboer" userId="3fe8758b2c2b58d2" providerId="LiveId" clId="{74B608F0-762B-4490-B34E-C281D09DB811}" dt="2019-06-24T18:04:37.107" v="252" actId="1076"/>
          <ac:picMkLst>
            <pc:docMk/>
            <pc:sldMk cId="1362034717" sldId="1984"/>
            <ac:picMk id="56" creationId="{C811755D-996D-494E-BFD8-741EEB88398F}"/>
          </ac:picMkLst>
        </pc:picChg>
        <pc:picChg chg="add del mod">
          <ac:chgData name="Eldert Grootenboer" userId="3fe8758b2c2b58d2" providerId="LiveId" clId="{74B608F0-762B-4490-B34E-C281D09DB811}" dt="2019-06-24T18:28:21.577" v="440"/>
          <ac:picMkLst>
            <pc:docMk/>
            <pc:sldMk cId="1362034717" sldId="1984"/>
            <ac:picMk id="58" creationId="{2481787F-4E48-4F28-8320-502B84FD6250}"/>
          </ac:picMkLst>
        </pc:picChg>
        <pc:cxnChg chg="del mod">
          <ac:chgData name="Eldert Grootenboer" userId="3fe8758b2c2b58d2" providerId="LiveId" clId="{74B608F0-762B-4490-B34E-C281D09DB811}" dt="2019-06-24T17:38:30.099" v="50" actId="478"/>
          <ac:cxnSpMkLst>
            <pc:docMk/>
            <pc:sldMk cId="1362034717" sldId="1984"/>
            <ac:cxnSpMk id="10" creationId="{88FAB192-244F-459C-BE58-D341A8FBC61B}"/>
          </ac:cxnSpMkLst>
        </pc:cxnChg>
        <pc:cxnChg chg="mod">
          <ac:chgData name="Eldert Grootenboer" userId="3fe8758b2c2b58d2" providerId="LiveId" clId="{74B608F0-762B-4490-B34E-C281D09DB811}" dt="2019-06-24T17:51:47.729" v="209" actId="1038"/>
          <ac:cxnSpMkLst>
            <pc:docMk/>
            <pc:sldMk cId="1362034717" sldId="1984"/>
            <ac:cxnSpMk id="14" creationId="{00000000-0000-0000-0000-000000000000}"/>
          </ac:cxnSpMkLst>
        </pc:cxnChg>
        <pc:cxnChg chg="del mod">
          <ac:chgData name="Eldert Grootenboer" userId="3fe8758b2c2b58d2" providerId="LiveId" clId="{74B608F0-762B-4490-B34E-C281D09DB811}" dt="2019-06-24T17:38:29.278" v="49" actId="478"/>
          <ac:cxnSpMkLst>
            <pc:docMk/>
            <pc:sldMk cId="1362034717" sldId="1984"/>
            <ac:cxnSpMk id="17" creationId="{135C322F-DF63-4A8E-AC97-E3A2F2A1E1B4}"/>
          </ac:cxnSpMkLst>
        </pc:cxnChg>
        <pc:cxnChg chg="del mod">
          <ac:chgData name="Eldert Grootenboer" userId="3fe8758b2c2b58d2" providerId="LiveId" clId="{74B608F0-762B-4490-B34E-C281D09DB811}" dt="2019-06-24T17:38:27.590" v="48" actId="478"/>
          <ac:cxnSpMkLst>
            <pc:docMk/>
            <pc:sldMk cId="1362034717" sldId="1984"/>
            <ac:cxnSpMk id="19" creationId="{5698901D-7D86-4B19-89E6-76851E3DDFE4}"/>
          </ac:cxnSpMkLst>
        </pc:cxnChg>
        <pc:cxnChg chg="del">
          <ac:chgData name="Eldert Grootenboer" userId="3fe8758b2c2b58d2" providerId="LiveId" clId="{74B608F0-762B-4490-B34E-C281D09DB811}" dt="2019-06-24T17:38:24.962" v="47" actId="478"/>
          <ac:cxnSpMkLst>
            <pc:docMk/>
            <pc:sldMk cId="1362034717" sldId="1984"/>
            <ac:cxnSpMk id="23" creationId="{39AF44E2-E311-4487-9125-033C1E9EAF1B}"/>
          </ac:cxnSpMkLst>
        </pc:cxnChg>
        <pc:cxnChg chg="del mod">
          <ac:chgData name="Eldert Grootenboer" userId="3fe8758b2c2b58d2" providerId="LiveId" clId="{74B608F0-762B-4490-B34E-C281D09DB811}" dt="2019-06-24T17:38:23.572" v="46" actId="478"/>
          <ac:cxnSpMkLst>
            <pc:docMk/>
            <pc:sldMk cId="1362034717" sldId="1984"/>
            <ac:cxnSpMk id="27" creationId="{C8955F18-2424-43AE-AD22-B3345204DFEF}"/>
          </ac:cxnSpMkLst>
        </pc:cxnChg>
        <pc:cxnChg chg="add mod">
          <ac:chgData name="Eldert Grootenboer" userId="3fe8758b2c2b58d2" providerId="LiveId" clId="{74B608F0-762B-4490-B34E-C281D09DB811}" dt="2019-06-24T17:51:44.805" v="191" actId="1038"/>
          <ac:cxnSpMkLst>
            <pc:docMk/>
            <pc:sldMk cId="1362034717" sldId="1984"/>
            <ac:cxnSpMk id="31" creationId="{46F201BA-1834-4234-A670-55287E8DEE1D}"/>
          </ac:cxnSpMkLst>
        </pc:cxnChg>
        <pc:cxnChg chg="add mod">
          <ac:chgData name="Eldert Grootenboer" userId="3fe8758b2c2b58d2" providerId="LiveId" clId="{74B608F0-762B-4490-B34E-C281D09DB811}" dt="2019-06-24T17:51:44.805" v="191" actId="1038"/>
          <ac:cxnSpMkLst>
            <pc:docMk/>
            <pc:sldMk cId="1362034717" sldId="1984"/>
            <ac:cxnSpMk id="33" creationId="{BFADF8E1-CE36-4C2D-BD79-9365BEB7F5F2}"/>
          </ac:cxnSpMkLst>
        </pc:cxnChg>
        <pc:cxnChg chg="add mod">
          <ac:chgData name="Eldert Grootenboer" userId="3fe8758b2c2b58d2" providerId="LiveId" clId="{74B608F0-762B-4490-B34E-C281D09DB811}" dt="2019-06-24T17:52:11.845" v="212" actId="1036"/>
          <ac:cxnSpMkLst>
            <pc:docMk/>
            <pc:sldMk cId="1362034717" sldId="1984"/>
            <ac:cxnSpMk id="49" creationId="{CD353DF6-DD40-4E66-8FF4-16F85AD4DE72}"/>
          </ac:cxnSpMkLst>
        </pc:cxnChg>
        <pc:cxnChg chg="add mod">
          <ac:chgData name="Eldert Grootenboer" userId="3fe8758b2c2b58d2" providerId="LiveId" clId="{74B608F0-762B-4490-B34E-C281D09DB811}" dt="2019-06-24T17:52:49.828" v="221" actId="1035"/>
          <ac:cxnSpMkLst>
            <pc:docMk/>
            <pc:sldMk cId="1362034717" sldId="1984"/>
            <ac:cxnSpMk id="52" creationId="{B5530659-2F30-4943-A071-C9675A9435C2}"/>
          </ac:cxnSpMkLst>
        </pc:cxnChg>
      </pc:sldChg>
      <pc:sldChg chg="addSp delSp modSp add modTransition delAnim modAnim modNotesTx">
        <pc:chgData name="Eldert Grootenboer" userId="3fe8758b2c2b58d2" providerId="LiveId" clId="{74B608F0-762B-4490-B34E-C281D09DB811}" dt="2019-06-24T18:40:31.822" v="552"/>
        <pc:sldMkLst>
          <pc:docMk/>
          <pc:sldMk cId="2819639297" sldId="1985"/>
        </pc:sldMkLst>
        <pc:spChg chg="mod">
          <ac:chgData name="Eldert Grootenboer" userId="3fe8758b2c2b58d2" providerId="LiveId" clId="{74B608F0-762B-4490-B34E-C281D09DB811}" dt="2019-06-24T17:35:48.761" v="24"/>
          <ac:spMkLst>
            <pc:docMk/>
            <pc:sldMk cId="2819639297" sldId="1985"/>
            <ac:spMk id="2" creationId="{00000000-0000-0000-0000-000000000000}"/>
          </ac:spMkLst>
        </pc:spChg>
        <pc:spChg chg="mod">
          <ac:chgData name="Eldert Grootenboer" userId="3fe8758b2c2b58d2" providerId="LiveId" clId="{74B608F0-762B-4490-B34E-C281D09DB811}" dt="2019-06-24T18:06:04.061" v="308" actId="20577"/>
          <ac:spMkLst>
            <pc:docMk/>
            <pc:sldMk cId="2819639297" sldId="1985"/>
            <ac:spMk id="10" creationId="{842DB28F-1BF4-468E-8234-698A2EDDACC6}"/>
          </ac:spMkLst>
        </pc:spChg>
        <pc:picChg chg="add mod">
          <ac:chgData name="Eldert Grootenboer" userId="3fe8758b2c2b58d2" providerId="LiveId" clId="{74B608F0-762B-4490-B34E-C281D09DB811}" dt="2019-06-24T18:21:52.113" v="331" actId="1035"/>
          <ac:picMkLst>
            <pc:docMk/>
            <pc:sldMk cId="2819639297" sldId="1985"/>
            <ac:picMk id="5" creationId="{4E85CC59-6280-4183-ADBA-9443EF52C7ED}"/>
          </ac:picMkLst>
        </pc:picChg>
        <pc:picChg chg="add mod">
          <ac:chgData name="Eldert Grootenboer" userId="3fe8758b2c2b58d2" providerId="LiveId" clId="{74B608F0-762B-4490-B34E-C281D09DB811}" dt="2019-06-24T18:20:41.365" v="319" actId="1076"/>
          <ac:picMkLst>
            <pc:docMk/>
            <pc:sldMk cId="2819639297" sldId="1985"/>
            <ac:picMk id="8" creationId="{3B772DC4-441A-4CA1-88C7-AD47DEB10DAC}"/>
          </ac:picMkLst>
        </pc:picChg>
        <pc:picChg chg="add del mod">
          <ac:chgData name="Eldert Grootenboer" userId="3fe8758b2c2b58d2" providerId="LiveId" clId="{74B608F0-762B-4490-B34E-C281D09DB811}" dt="2019-06-24T18:21:28.817" v="321" actId="478"/>
          <ac:picMkLst>
            <pc:docMk/>
            <pc:sldMk cId="2819639297" sldId="1985"/>
            <ac:picMk id="12" creationId="{ACE4C44B-0A72-4762-BDD2-FFFA0DBC0E77}"/>
          </ac:picMkLst>
        </pc:picChg>
        <pc:picChg chg="del">
          <ac:chgData name="Eldert Grootenboer" userId="3fe8758b2c2b58d2" providerId="LiveId" clId="{74B608F0-762B-4490-B34E-C281D09DB811}" dt="2019-06-24T18:21:58.835" v="332" actId="478"/>
          <ac:picMkLst>
            <pc:docMk/>
            <pc:sldMk cId="2819639297" sldId="1985"/>
            <ac:picMk id="13" creationId="{48508DFE-3FD9-49EF-8740-760A7A68E9CF}"/>
          </ac:picMkLst>
        </pc:picChg>
        <pc:picChg chg="del">
          <ac:chgData name="Eldert Grootenboer" userId="3fe8758b2c2b58d2" providerId="LiveId" clId="{74B608F0-762B-4490-B34E-C281D09DB811}" dt="2019-06-24T18:20:37.758" v="318" actId="478"/>
          <ac:picMkLst>
            <pc:docMk/>
            <pc:sldMk cId="2819639297" sldId="1985"/>
            <ac:picMk id="14" creationId="{93C1AE5F-B7F8-44C9-921A-D2A21B43C987}"/>
          </ac:picMkLst>
        </pc:picChg>
        <pc:picChg chg="del">
          <ac:chgData name="Eldert Grootenboer" userId="3fe8758b2c2b58d2" providerId="LiveId" clId="{74B608F0-762B-4490-B34E-C281D09DB811}" dt="2019-06-24T18:17:35.482" v="313" actId="478"/>
          <ac:picMkLst>
            <pc:docMk/>
            <pc:sldMk cId="2819639297" sldId="1985"/>
            <ac:picMk id="21" creationId="{87ECFF2E-2283-4FF0-AD7A-259243F2F46B}"/>
          </ac:picMkLst>
        </pc:picChg>
        <pc:picChg chg="add mod">
          <ac:chgData name="Eldert Grootenboer" userId="3fe8758b2c2b58d2" providerId="LiveId" clId="{74B608F0-762B-4490-B34E-C281D09DB811}" dt="2019-06-24T18:23:15.799" v="335" actId="14100"/>
          <ac:picMkLst>
            <pc:docMk/>
            <pc:sldMk cId="2819639297" sldId="1985"/>
            <ac:picMk id="22" creationId="{C47A0E7E-C172-4B22-B034-038E6EB1AC20}"/>
          </ac:picMkLst>
        </pc:picChg>
        <pc:cxnChg chg="mod">
          <ac:chgData name="Eldert Grootenboer" userId="3fe8758b2c2b58d2" providerId="LiveId" clId="{74B608F0-762B-4490-B34E-C281D09DB811}" dt="2019-06-24T18:40:24.855" v="550" actId="14100"/>
          <ac:cxnSpMkLst>
            <pc:docMk/>
            <pc:sldMk cId="2819639297" sldId="1985"/>
            <ac:cxnSpMk id="6" creationId="{29371B04-EA1F-4BCE-9391-E4A72AF2488B}"/>
          </ac:cxnSpMkLst>
        </pc:cxnChg>
        <pc:cxnChg chg="mod">
          <ac:chgData name="Eldert Grootenboer" userId="3fe8758b2c2b58d2" providerId="LiveId" clId="{74B608F0-762B-4490-B34E-C281D09DB811}" dt="2019-06-24T18:21:47.272" v="325" actId="14100"/>
          <ac:cxnSpMkLst>
            <pc:docMk/>
            <pc:sldMk cId="2819639297" sldId="1985"/>
            <ac:cxnSpMk id="25" creationId="{9E06B9C7-130F-49A8-BA8F-15AF152C1432}"/>
          </ac:cxnSpMkLst>
        </pc:cxnChg>
        <pc:cxnChg chg="add del mod">
          <ac:chgData name="Eldert Grootenboer" userId="3fe8758b2c2b58d2" providerId="LiveId" clId="{74B608F0-762B-4490-B34E-C281D09DB811}" dt="2019-06-24T18:40:18.997" v="548" actId="478"/>
          <ac:cxnSpMkLst>
            <pc:docMk/>
            <pc:sldMk cId="2819639297" sldId="1985"/>
            <ac:cxnSpMk id="27" creationId="{6952C9A1-1B7F-4C28-89D0-487FE6528E01}"/>
          </ac:cxnSpMkLst>
        </pc:cxnChg>
        <pc:cxnChg chg="mod">
          <ac:chgData name="Eldert Grootenboer" userId="3fe8758b2c2b58d2" providerId="LiveId" clId="{74B608F0-762B-4490-B34E-C281D09DB811}" dt="2019-06-24T18:21:43.233" v="324" actId="14100"/>
          <ac:cxnSpMkLst>
            <pc:docMk/>
            <pc:sldMk cId="2819639297" sldId="1985"/>
            <ac:cxnSpMk id="28" creationId="{91BC345F-1265-4B03-9059-B24B029E8C3C}"/>
          </ac:cxnSpMkLst>
        </pc:cxnChg>
      </pc:sldChg>
      <pc:sldChg chg="addSp delSp modSp add modTransition addAnim delAnim modAnim modNotesTx">
        <pc:chgData name="Eldert Grootenboer" userId="3fe8758b2c2b58d2" providerId="LiveId" clId="{74B608F0-762B-4490-B34E-C281D09DB811}" dt="2019-06-24T18:42:40.316" v="566"/>
        <pc:sldMkLst>
          <pc:docMk/>
          <pc:sldMk cId="1311242316" sldId="1986"/>
        </pc:sldMkLst>
        <pc:spChg chg="add del mod">
          <ac:chgData name="Eldert Grootenboer" userId="3fe8758b2c2b58d2" providerId="LiveId" clId="{74B608F0-762B-4490-B34E-C281D09DB811}" dt="2019-06-24T18:41:16.152" v="554" actId="478"/>
          <ac:spMkLst>
            <pc:docMk/>
            <pc:sldMk cId="1311242316" sldId="1986"/>
            <ac:spMk id="2" creationId="{00000000-0000-0000-0000-000000000000}"/>
          </ac:spMkLst>
        </pc:spChg>
        <pc:spChg chg="add del mod">
          <ac:chgData name="Eldert Grootenboer" userId="3fe8758b2c2b58d2" providerId="LiveId" clId="{74B608F0-762B-4490-B34E-C281D09DB811}" dt="2019-06-24T18:41:16.152" v="554" actId="478"/>
          <ac:spMkLst>
            <pc:docMk/>
            <pc:sldMk cId="1311242316" sldId="1986"/>
            <ac:spMk id="3" creationId="{44B34574-F7E9-4D80-8A1F-78215187078D}"/>
          </ac:spMkLst>
        </pc:spChg>
        <pc:spChg chg="add del">
          <ac:chgData name="Eldert Grootenboer" userId="3fe8758b2c2b58d2" providerId="LiveId" clId="{74B608F0-762B-4490-B34E-C281D09DB811}" dt="2019-06-24T18:41:16.152" v="554" actId="478"/>
          <ac:spMkLst>
            <pc:docMk/>
            <pc:sldMk cId="1311242316" sldId="1986"/>
            <ac:spMk id="4" creationId="{D21FDF60-CA33-412D-9B93-A9EAB08120B5}"/>
          </ac:spMkLst>
        </pc:spChg>
        <pc:spChg chg="add del mod">
          <ac:chgData name="Eldert Grootenboer" userId="3fe8758b2c2b58d2" providerId="LiveId" clId="{74B608F0-762B-4490-B34E-C281D09DB811}" dt="2019-06-24T18:41:16.152" v="554" actId="478"/>
          <ac:spMkLst>
            <pc:docMk/>
            <pc:sldMk cId="1311242316" sldId="1986"/>
            <ac:spMk id="51" creationId="{5DD3965B-43DB-462E-A8C0-F847C8034A14}"/>
          </ac:spMkLst>
        </pc:spChg>
        <pc:spChg chg="add del mod">
          <ac:chgData name="Eldert Grootenboer" userId="3fe8758b2c2b58d2" providerId="LiveId" clId="{74B608F0-762B-4490-B34E-C281D09DB811}" dt="2019-06-24T18:41:16.152" v="554" actId="478"/>
          <ac:spMkLst>
            <pc:docMk/>
            <pc:sldMk cId="1311242316" sldId="1986"/>
            <ac:spMk id="53" creationId="{6E3BEC5B-0318-40B4-A9ED-2AF246613B4D}"/>
          </ac:spMkLst>
        </pc:spChg>
        <pc:picChg chg="add del mod">
          <ac:chgData name="Eldert Grootenboer" userId="3fe8758b2c2b58d2" providerId="LiveId" clId="{74B608F0-762B-4490-B34E-C281D09DB811}" dt="2019-06-24T18:41:16.152" v="554" actId="478"/>
          <ac:picMkLst>
            <pc:docMk/>
            <pc:sldMk cId="1311242316" sldId="1986"/>
            <ac:picMk id="9" creationId="{5105C3F8-FCFC-4067-A65C-A54B0484AB3F}"/>
          </ac:picMkLst>
        </pc:picChg>
        <pc:picChg chg="del">
          <ac:chgData name="Eldert Grootenboer" userId="3fe8758b2c2b58d2" providerId="LiveId" clId="{74B608F0-762B-4490-B34E-C281D09DB811}" dt="2019-06-24T18:26:21.861" v="410" actId="478"/>
          <ac:picMkLst>
            <pc:docMk/>
            <pc:sldMk cId="1311242316" sldId="1986"/>
            <ac:picMk id="10" creationId="{3CCA5EA5-D7EF-4F16-857E-EF65408C22B5}"/>
          </ac:picMkLst>
        </pc:picChg>
        <pc:picChg chg="del">
          <ac:chgData name="Eldert Grootenboer" userId="3fe8758b2c2b58d2" providerId="LiveId" clId="{74B608F0-762B-4490-B34E-C281D09DB811}" dt="2019-06-24T18:26:27.083" v="412" actId="478"/>
          <ac:picMkLst>
            <pc:docMk/>
            <pc:sldMk cId="1311242316" sldId="1986"/>
            <ac:picMk id="12" creationId="{19AB9283-4993-412A-931D-E5F13617C973}"/>
          </ac:picMkLst>
        </pc:picChg>
        <pc:picChg chg="del">
          <ac:chgData name="Eldert Grootenboer" userId="3fe8758b2c2b58d2" providerId="LiveId" clId="{74B608F0-762B-4490-B34E-C281D09DB811}" dt="2019-06-24T18:26:27.083" v="412" actId="478"/>
          <ac:picMkLst>
            <pc:docMk/>
            <pc:sldMk cId="1311242316" sldId="1986"/>
            <ac:picMk id="13" creationId="{00978D8C-0589-4223-A159-B10E1E5456EC}"/>
          </ac:picMkLst>
        </pc:picChg>
        <pc:picChg chg="del">
          <ac:chgData name="Eldert Grootenboer" userId="3fe8758b2c2b58d2" providerId="LiveId" clId="{74B608F0-762B-4490-B34E-C281D09DB811}" dt="2019-06-24T18:26:27.083" v="412" actId="478"/>
          <ac:picMkLst>
            <pc:docMk/>
            <pc:sldMk cId="1311242316" sldId="1986"/>
            <ac:picMk id="14" creationId="{4CCD55AE-A4F8-433E-8915-2A88662FE37D}"/>
          </ac:picMkLst>
        </pc:picChg>
        <pc:picChg chg="del">
          <ac:chgData name="Eldert Grootenboer" userId="3fe8758b2c2b58d2" providerId="LiveId" clId="{74B608F0-762B-4490-B34E-C281D09DB811}" dt="2019-06-24T18:26:27.083" v="412" actId="478"/>
          <ac:picMkLst>
            <pc:docMk/>
            <pc:sldMk cId="1311242316" sldId="1986"/>
            <ac:picMk id="15" creationId="{77009789-DD6B-4CA3-AE04-1049C6A9C859}"/>
          </ac:picMkLst>
        </pc:picChg>
        <pc:picChg chg="del">
          <ac:chgData name="Eldert Grootenboer" userId="3fe8758b2c2b58d2" providerId="LiveId" clId="{74B608F0-762B-4490-B34E-C281D09DB811}" dt="2019-06-24T18:26:24.012" v="411" actId="478"/>
          <ac:picMkLst>
            <pc:docMk/>
            <pc:sldMk cId="1311242316" sldId="1986"/>
            <ac:picMk id="16" creationId="{020BE2B5-2555-4E07-BF39-D9FFFA959E41}"/>
          </ac:picMkLst>
        </pc:picChg>
        <pc:picChg chg="add del mod">
          <ac:chgData name="Eldert Grootenboer" userId="3fe8758b2c2b58d2" providerId="LiveId" clId="{74B608F0-762B-4490-B34E-C281D09DB811}" dt="2019-06-24T18:28:32.936" v="451"/>
          <ac:picMkLst>
            <pc:docMk/>
            <pc:sldMk cId="1311242316" sldId="1986"/>
            <ac:picMk id="17" creationId="{3F37D70A-1527-47DA-9784-A193D4E57C10}"/>
          </ac:picMkLst>
        </pc:picChg>
        <pc:picChg chg="del">
          <ac:chgData name="Eldert Grootenboer" userId="3fe8758b2c2b58d2" providerId="LiveId" clId="{74B608F0-762B-4490-B34E-C281D09DB811}" dt="2019-06-24T18:26:19.252" v="409" actId="478"/>
          <ac:picMkLst>
            <pc:docMk/>
            <pc:sldMk cId="1311242316" sldId="1986"/>
            <ac:picMk id="18" creationId="{AEF27F9F-FA2E-431F-A4B5-A85DEF96B6CE}"/>
          </ac:picMkLst>
        </pc:picChg>
        <pc:picChg chg="add del mod">
          <ac:chgData name="Eldert Grootenboer" userId="3fe8758b2c2b58d2" providerId="LiveId" clId="{74B608F0-762B-4490-B34E-C281D09DB811}" dt="2019-06-24T18:28:32.681" v="450"/>
          <ac:picMkLst>
            <pc:docMk/>
            <pc:sldMk cId="1311242316" sldId="1986"/>
            <ac:picMk id="20" creationId="{ADAF2FB8-288E-4CFA-8251-FD2F0A279DC5}"/>
          </ac:picMkLst>
        </pc:picChg>
        <pc:picChg chg="add del mod">
          <ac:chgData name="Eldert Grootenboer" userId="3fe8758b2c2b58d2" providerId="LiveId" clId="{74B608F0-762B-4490-B34E-C281D09DB811}" dt="2019-06-24T18:28:32.488" v="449"/>
          <ac:picMkLst>
            <pc:docMk/>
            <pc:sldMk cId="1311242316" sldId="1986"/>
            <ac:picMk id="22" creationId="{9CB7E95D-0B2E-42E6-BF27-61837F99FB87}"/>
          </ac:picMkLst>
        </pc:picChg>
        <pc:picChg chg="add del mod">
          <ac:chgData name="Eldert Grootenboer" userId="3fe8758b2c2b58d2" providerId="LiveId" clId="{74B608F0-762B-4490-B34E-C281D09DB811}" dt="2019-06-24T18:28:32.329" v="448"/>
          <ac:picMkLst>
            <pc:docMk/>
            <pc:sldMk cId="1311242316" sldId="1986"/>
            <ac:picMk id="24" creationId="{1B57BAD8-1AA8-42C7-9F23-54357F5A7E1D}"/>
          </ac:picMkLst>
        </pc:picChg>
        <pc:picChg chg="add del mod">
          <ac:chgData name="Eldert Grootenboer" userId="3fe8758b2c2b58d2" providerId="LiveId" clId="{74B608F0-762B-4490-B34E-C281D09DB811}" dt="2019-06-24T18:41:16.152" v="554" actId="478"/>
          <ac:picMkLst>
            <pc:docMk/>
            <pc:sldMk cId="1311242316" sldId="1986"/>
            <ac:picMk id="25" creationId="{CA63D504-1BE2-4D55-8304-8BAC8C3C7A56}"/>
          </ac:picMkLst>
        </pc:picChg>
        <pc:picChg chg="add del mod">
          <ac:chgData name="Eldert Grootenboer" userId="3fe8758b2c2b58d2" providerId="LiveId" clId="{74B608F0-762B-4490-B34E-C281D09DB811}" dt="2019-06-24T18:41:16.152" v="554" actId="478"/>
          <ac:picMkLst>
            <pc:docMk/>
            <pc:sldMk cId="1311242316" sldId="1986"/>
            <ac:picMk id="26" creationId="{8FE7C44A-11F6-42CF-9608-6AF62431BA57}"/>
          </ac:picMkLst>
        </pc:picChg>
        <pc:picChg chg="add del mod">
          <ac:chgData name="Eldert Grootenboer" userId="3fe8758b2c2b58d2" providerId="LiveId" clId="{74B608F0-762B-4490-B34E-C281D09DB811}" dt="2019-06-24T18:41:16.152" v="554" actId="478"/>
          <ac:picMkLst>
            <pc:docMk/>
            <pc:sldMk cId="1311242316" sldId="1986"/>
            <ac:picMk id="28" creationId="{398129D7-AF2A-42B0-8E63-02A263DCF703}"/>
          </ac:picMkLst>
        </pc:picChg>
        <pc:picChg chg="add del mod">
          <ac:chgData name="Eldert Grootenboer" userId="3fe8758b2c2b58d2" providerId="LiveId" clId="{74B608F0-762B-4490-B34E-C281D09DB811}" dt="2019-06-24T18:41:16.152" v="554" actId="478"/>
          <ac:picMkLst>
            <pc:docMk/>
            <pc:sldMk cId="1311242316" sldId="1986"/>
            <ac:picMk id="30" creationId="{462D6D44-A64D-45BF-8FC5-47857EEAEF83}"/>
          </ac:picMkLst>
        </pc:picChg>
        <pc:picChg chg="add del mod">
          <ac:chgData name="Eldert Grootenboer" userId="3fe8758b2c2b58d2" providerId="LiveId" clId="{74B608F0-762B-4490-B34E-C281D09DB811}" dt="2019-06-24T18:30:44.016" v="471"/>
          <ac:picMkLst>
            <pc:docMk/>
            <pc:sldMk cId="1311242316" sldId="1986"/>
            <ac:picMk id="33" creationId="{0162D382-8EC0-4137-B92B-522E3AE08212}"/>
          </ac:picMkLst>
        </pc:picChg>
        <pc:picChg chg="add del mod">
          <ac:chgData name="Eldert Grootenboer" userId="3fe8758b2c2b58d2" providerId="LiveId" clId="{74B608F0-762B-4490-B34E-C281D09DB811}" dt="2019-06-24T18:41:16.152" v="554" actId="478"/>
          <ac:picMkLst>
            <pc:docMk/>
            <pc:sldMk cId="1311242316" sldId="1986"/>
            <ac:picMk id="35" creationId="{879FF8C5-8A96-4D87-AB3F-264822214ABC}"/>
          </ac:picMkLst>
        </pc:picChg>
        <pc:picChg chg="add del mod">
          <ac:chgData name="Eldert Grootenboer" userId="3fe8758b2c2b58d2" providerId="LiveId" clId="{74B608F0-762B-4490-B34E-C281D09DB811}" dt="2019-06-24T18:41:16.152" v="554" actId="478"/>
          <ac:picMkLst>
            <pc:docMk/>
            <pc:sldMk cId="1311242316" sldId="1986"/>
            <ac:picMk id="37" creationId="{3EFB544B-5E54-4266-A86D-FE86F1F3C12A}"/>
          </ac:picMkLst>
        </pc:picChg>
        <pc:picChg chg="add del mod">
          <ac:chgData name="Eldert Grootenboer" userId="3fe8758b2c2b58d2" providerId="LiveId" clId="{74B608F0-762B-4490-B34E-C281D09DB811}" dt="2019-06-24T18:34:22.769" v="521"/>
          <ac:picMkLst>
            <pc:docMk/>
            <pc:sldMk cId="1311242316" sldId="1986"/>
            <ac:picMk id="48" creationId="{6F2BE867-7522-4186-AA6D-09D0AF0BEE24}"/>
          </ac:picMkLst>
        </pc:picChg>
        <pc:picChg chg="add del mod">
          <ac:chgData name="Eldert Grootenboer" userId="3fe8758b2c2b58d2" providerId="LiveId" clId="{74B608F0-762B-4490-B34E-C281D09DB811}" dt="2019-06-24T18:41:16.152" v="554" actId="478"/>
          <ac:picMkLst>
            <pc:docMk/>
            <pc:sldMk cId="1311242316" sldId="1986"/>
            <ac:picMk id="49" creationId="{A7997664-2DA2-4D8B-B9B8-7F4AFC77EBF8}"/>
          </ac:picMkLst>
        </pc:picChg>
        <pc:cxnChg chg="add del mod">
          <ac:chgData name="Eldert Grootenboer" userId="3fe8758b2c2b58d2" providerId="LiveId" clId="{74B608F0-762B-4490-B34E-C281D09DB811}" dt="2019-06-24T18:41:16.152" v="554" actId="478"/>
          <ac:cxnSpMkLst>
            <pc:docMk/>
            <pc:sldMk cId="1311242316" sldId="1986"/>
            <ac:cxnSpMk id="5" creationId="{1D7E9E58-C86A-4595-B02A-5DCE1AA5B3A4}"/>
          </ac:cxnSpMkLst>
        </pc:cxnChg>
        <pc:cxnChg chg="add del mod">
          <ac:chgData name="Eldert Grootenboer" userId="3fe8758b2c2b58d2" providerId="LiveId" clId="{74B608F0-762B-4490-B34E-C281D09DB811}" dt="2019-06-24T18:41:16.152" v="554" actId="478"/>
          <ac:cxnSpMkLst>
            <pc:docMk/>
            <pc:sldMk cId="1311242316" sldId="1986"/>
            <ac:cxnSpMk id="8" creationId="{5DF20C99-3338-4020-8A84-19715DA0248E}"/>
          </ac:cxnSpMkLst>
        </pc:cxnChg>
        <pc:cxnChg chg="add del mod">
          <ac:chgData name="Eldert Grootenboer" userId="3fe8758b2c2b58d2" providerId="LiveId" clId="{74B608F0-762B-4490-B34E-C281D09DB811}" dt="2019-06-24T18:41:16.152" v="554" actId="478"/>
          <ac:cxnSpMkLst>
            <pc:docMk/>
            <pc:sldMk cId="1311242316" sldId="1986"/>
            <ac:cxnSpMk id="43" creationId="{4DE3D6E6-4FBE-4B41-839A-3A7434864A40}"/>
          </ac:cxnSpMkLst>
        </pc:cxnChg>
        <pc:cxnChg chg="add del mod">
          <ac:chgData name="Eldert Grootenboer" userId="3fe8758b2c2b58d2" providerId="LiveId" clId="{74B608F0-762B-4490-B34E-C281D09DB811}" dt="2019-06-24T18:41:16.152" v="554" actId="478"/>
          <ac:cxnSpMkLst>
            <pc:docMk/>
            <pc:sldMk cId="1311242316" sldId="1986"/>
            <ac:cxnSpMk id="45" creationId="{C3D738C3-7DF0-4B72-9032-4076777839DC}"/>
          </ac:cxnSpMkLst>
        </pc:cxnChg>
      </pc:sldChg>
      <pc:sldChg chg="addSp delSp modSp add modTransition delAnim modAnim modNotesTx">
        <pc:chgData name="Eldert Grootenboer" userId="3fe8758b2c2b58d2" providerId="LiveId" clId="{74B608F0-762B-4490-B34E-C281D09DB811}" dt="2019-06-24T18:51:07.971" v="805"/>
        <pc:sldMkLst>
          <pc:docMk/>
          <pc:sldMk cId="1791884333" sldId="1987"/>
        </pc:sldMkLst>
        <pc:spChg chg="mod">
          <ac:chgData name="Eldert Grootenboer" userId="3fe8758b2c2b58d2" providerId="LiveId" clId="{74B608F0-762B-4490-B34E-C281D09DB811}" dt="2019-06-24T17:35:57.483" v="26"/>
          <ac:spMkLst>
            <pc:docMk/>
            <pc:sldMk cId="1791884333" sldId="1987"/>
            <ac:spMk id="2" creationId="{00000000-0000-0000-0000-000000000000}"/>
          </ac:spMkLst>
        </pc:spChg>
        <pc:spChg chg="mod">
          <ac:chgData name="Eldert Grootenboer" userId="3fe8758b2c2b58d2" providerId="LiveId" clId="{74B608F0-762B-4490-B34E-C281D09DB811}" dt="2019-06-24T18:50:02.318" v="794" actId="20577"/>
          <ac:spMkLst>
            <pc:docMk/>
            <pc:sldMk cId="1791884333" sldId="1987"/>
            <ac:spMk id="7" creationId="{90479BA4-42B8-4AD5-9341-359F4310F0C1}"/>
          </ac:spMkLst>
        </pc:spChg>
        <pc:spChg chg="mod">
          <ac:chgData name="Eldert Grootenboer" userId="3fe8758b2c2b58d2" providerId="LiveId" clId="{74B608F0-762B-4490-B34E-C281D09DB811}" dt="2019-06-24T18:46:08.866" v="677" actId="20577"/>
          <ac:spMkLst>
            <pc:docMk/>
            <pc:sldMk cId="1791884333" sldId="1987"/>
            <ac:spMk id="8" creationId="{00000000-0000-0000-0000-000000000000}"/>
          </ac:spMkLst>
        </pc:spChg>
        <pc:spChg chg="mod">
          <ac:chgData name="Eldert Grootenboer" userId="3fe8758b2c2b58d2" providerId="LiveId" clId="{74B608F0-762B-4490-B34E-C281D09DB811}" dt="2019-06-24T18:47:45.064" v="754" actId="20577"/>
          <ac:spMkLst>
            <pc:docMk/>
            <pc:sldMk cId="1791884333" sldId="1987"/>
            <ac:spMk id="9" creationId="{00000000-0000-0000-0000-000000000000}"/>
          </ac:spMkLst>
        </pc:spChg>
        <pc:picChg chg="del">
          <ac:chgData name="Eldert Grootenboer" userId="3fe8758b2c2b58d2" providerId="LiveId" clId="{74B608F0-762B-4490-B34E-C281D09DB811}" dt="2019-06-24T18:44:15.222" v="611" actId="478"/>
          <ac:picMkLst>
            <pc:docMk/>
            <pc:sldMk cId="1791884333" sldId="1987"/>
            <ac:picMk id="3" creationId="{00000000-0000-0000-0000-000000000000}"/>
          </ac:picMkLst>
        </pc:picChg>
        <pc:picChg chg="del">
          <ac:chgData name="Eldert Grootenboer" userId="3fe8758b2c2b58d2" providerId="LiveId" clId="{74B608F0-762B-4490-B34E-C281D09DB811}" dt="2019-06-24T18:43:53.337" v="607" actId="478"/>
          <ac:picMkLst>
            <pc:docMk/>
            <pc:sldMk cId="1791884333" sldId="1987"/>
            <ac:picMk id="4" creationId="{00000000-0000-0000-0000-000000000000}"/>
          </ac:picMkLst>
        </pc:picChg>
        <pc:picChg chg="del">
          <ac:chgData name="Eldert Grootenboer" userId="3fe8758b2c2b58d2" providerId="LiveId" clId="{74B608F0-762B-4490-B34E-C281D09DB811}" dt="2019-06-24T18:44:39.275" v="615" actId="478"/>
          <ac:picMkLst>
            <pc:docMk/>
            <pc:sldMk cId="1791884333" sldId="1987"/>
            <ac:picMk id="5" creationId="{855E0504-AAFE-40E8-A13C-CAF9015C6569}"/>
          </ac:picMkLst>
        </pc:picChg>
        <pc:picChg chg="add mod">
          <ac:chgData name="Eldert Grootenboer" userId="3fe8758b2c2b58d2" providerId="LiveId" clId="{74B608F0-762B-4490-B34E-C281D09DB811}" dt="2019-06-24T18:43:58.494" v="608" actId="14100"/>
          <ac:picMkLst>
            <pc:docMk/>
            <pc:sldMk cId="1791884333" sldId="1987"/>
            <ac:picMk id="10" creationId="{92F6377F-ECAD-4880-A651-26293DF61DD2}"/>
          </ac:picMkLst>
        </pc:picChg>
        <pc:picChg chg="add mod">
          <ac:chgData name="Eldert Grootenboer" userId="3fe8758b2c2b58d2" providerId="LiveId" clId="{74B608F0-762B-4490-B34E-C281D09DB811}" dt="2019-06-24T18:44:24.009" v="612" actId="14100"/>
          <ac:picMkLst>
            <pc:docMk/>
            <pc:sldMk cId="1791884333" sldId="1987"/>
            <ac:picMk id="11" creationId="{2916FD8B-323E-4092-9666-1C44CE491310}"/>
          </ac:picMkLst>
        </pc:picChg>
        <pc:picChg chg="add mod">
          <ac:chgData name="Eldert Grootenboer" userId="3fe8758b2c2b58d2" providerId="LiveId" clId="{74B608F0-762B-4490-B34E-C281D09DB811}" dt="2019-06-24T18:44:45.818" v="616" actId="14100"/>
          <ac:picMkLst>
            <pc:docMk/>
            <pc:sldMk cId="1791884333" sldId="1987"/>
            <ac:picMk id="12" creationId="{DC7CECC1-AAB8-4161-9296-9537F9E99773}"/>
          </ac:picMkLst>
        </pc:picChg>
      </pc:sldChg>
    </pc:docChg>
  </pc:docChgLst>
  <pc:docChgLst>
    <pc:chgData name="Eldert Grootenboer" userId="3fe8758b2c2b58d2" providerId="LiveId" clId="{9D777537-24CD-694C-95C7-AFA334A90A4E}"/>
  </pc:docChgLst>
  <pc:docChgLst>
    <pc:chgData name="Eldert Grootenboer" userId="3fe8758b2c2b58d2" providerId="LiveId" clId="{F7F99E42-7611-4B87-B8A1-6109C97189CF}"/>
    <pc:docChg chg="undo redo custSel addSld modSld modMainMaster">
      <pc:chgData name="Eldert Grootenboer" userId="3fe8758b2c2b58d2" providerId="LiveId" clId="{F7F99E42-7611-4B87-B8A1-6109C97189CF}" dt="2019-06-26T16:42:05.067" v="891"/>
      <pc:docMkLst>
        <pc:docMk/>
      </pc:docMkLst>
      <pc:sldChg chg="addSp modSp">
        <pc:chgData name="Eldert Grootenboer" userId="3fe8758b2c2b58d2" providerId="LiveId" clId="{F7F99E42-7611-4B87-B8A1-6109C97189CF}" dt="2019-06-26T16:40:45.453" v="877" actId="207"/>
        <pc:sldMkLst>
          <pc:docMk/>
          <pc:sldMk cId="3583683268" sldId="278"/>
        </pc:sldMkLst>
        <pc:spChg chg="mod">
          <ac:chgData name="Eldert Grootenboer" userId="3fe8758b2c2b58d2" providerId="LiveId" clId="{F7F99E42-7611-4B87-B8A1-6109C97189CF}" dt="2019-06-26T16:40:28.998" v="868" actId="207"/>
          <ac:spMkLst>
            <pc:docMk/>
            <pc:sldMk cId="3583683268" sldId="278"/>
            <ac:spMk id="7" creationId="{00000000-0000-0000-0000-000000000000}"/>
          </ac:spMkLst>
        </pc:spChg>
        <pc:spChg chg="mod">
          <ac:chgData name="Eldert Grootenboer" userId="3fe8758b2c2b58d2" providerId="LiveId" clId="{F7F99E42-7611-4B87-B8A1-6109C97189CF}" dt="2019-06-26T16:40:17.004" v="865" actId="207"/>
          <ac:spMkLst>
            <pc:docMk/>
            <pc:sldMk cId="3583683268" sldId="278"/>
            <ac:spMk id="11" creationId="{522D6C57-4DF9-40FC-BF25-C6D143BE2BD7}"/>
          </ac:spMkLst>
        </pc:spChg>
        <pc:spChg chg="mod">
          <ac:chgData name="Eldert Grootenboer" userId="3fe8758b2c2b58d2" providerId="LiveId" clId="{F7F99E42-7611-4B87-B8A1-6109C97189CF}" dt="2019-06-26T16:40:38.209" v="874" actId="207"/>
          <ac:spMkLst>
            <pc:docMk/>
            <pc:sldMk cId="3583683268" sldId="278"/>
            <ac:spMk id="17" creationId="{00000000-0000-0000-0000-000000000000}"/>
          </ac:spMkLst>
        </pc:spChg>
        <pc:spChg chg="mod">
          <ac:chgData name="Eldert Grootenboer" userId="3fe8758b2c2b58d2" providerId="LiveId" clId="{F7F99E42-7611-4B87-B8A1-6109C97189CF}" dt="2019-06-26T16:40:45.453" v="877" actId="207"/>
          <ac:spMkLst>
            <pc:docMk/>
            <pc:sldMk cId="3583683268" sldId="278"/>
            <ac:spMk id="20" creationId="{00000000-0000-0000-0000-000000000000}"/>
          </ac:spMkLst>
        </pc:spChg>
        <pc:picChg chg="add mod ord">
          <ac:chgData name="Eldert Grootenboer" userId="3fe8758b2c2b58d2" providerId="LiveId" clId="{F7F99E42-7611-4B87-B8A1-6109C97189CF}" dt="2019-06-26T15:47:41.109" v="507" actId="29295"/>
          <ac:picMkLst>
            <pc:docMk/>
            <pc:sldMk cId="3583683268" sldId="278"/>
            <ac:picMk id="4" creationId="{2FC182A0-F97C-4CC1-B96F-BA2CFB40418E}"/>
          </ac:picMkLst>
        </pc:picChg>
      </pc:sldChg>
      <pc:sldChg chg="addSp delSp modSp">
        <pc:chgData name="Eldert Grootenboer" userId="3fe8758b2c2b58d2" providerId="LiveId" clId="{F7F99E42-7611-4B87-B8A1-6109C97189CF}" dt="2019-06-26T16:05:53.241" v="611" actId="1037"/>
        <pc:sldMkLst>
          <pc:docMk/>
          <pc:sldMk cId="2268085525" sldId="1534"/>
        </pc:sldMkLst>
        <pc:spChg chg="mod">
          <ac:chgData name="Eldert Grootenboer" userId="3fe8758b2c2b58d2" providerId="LiveId" clId="{F7F99E42-7611-4B87-B8A1-6109C97189CF}" dt="2019-06-26T16:04:46.102" v="604"/>
          <ac:spMkLst>
            <pc:docMk/>
            <pc:sldMk cId="2268085525" sldId="1534"/>
            <ac:spMk id="9" creationId="{00000000-0000-0000-0000-000000000000}"/>
          </ac:spMkLst>
        </pc:spChg>
        <pc:grpChg chg="del mod">
          <ac:chgData name="Eldert Grootenboer" userId="3fe8758b2c2b58d2" providerId="LiveId" clId="{F7F99E42-7611-4B87-B8A1-6109C97189CF}" dt="2019-06-26T16:04:46.102" v="604"/>
          <ac:grpSpMkLst>
            <pc:docMk/>
            <pc:sldMk cId="2268085525" sldId="1534"/>
            <ac:grpSpMk id="25" creationId="{00000000-0000-0000-0000-000000000000}"/>
          </ac:grpSpMkLst>
        </pc:grpChg>
        <pc:picChg chg="add mod ord">
          <ac:chgData name="Eldert Grootenboer" userId="3fe8758b2c2b58d2" providerId="LiveId" clId="{F7F99E42-7611-4B87-B8A1-6109C97189CF}" dt="2019-06-26T16:05:43.689" v="608" actId="1076"/>
          <ac:picMkLst>
            <pc:docMk/>
            <pc:sldMk cId="2268085525" sldId="1534"/>
            <ac:picMk id="7" creationId="{20B6988B-727C-4DD4-8A43-5A0238524928}"/>
          </ac:picMkLst>
        </pc:picChg>
        <pc:picChg chg="add mod">
          <ac:chgData name="Eldert Grootenboer" userId="3fe8758b2c2b58d2" providerId="LiveId" clId="{F7F99E42-7611-4B87-B8A1-6109C97189CF}" dt="2019-06-26T16:04:40.183" v="603" actId="1076"/>
          <ac:picMkLst>
            <pc:docMk/>
            <pc:sldMk cId="2268085525" sldId="1534"/>
            <ac:picMk id="8" creationId="{5BD4ED40-2F2D-4933-BB84-24AE9DCFB6C9}"/>
          </ac:picMkLst>
        </pc:picChg>
        <pc:picChg chg="add mod">
          <ac:chgData name="Eldert Grootenboer" userId="3fe8758b2c2b58d2" providerId="LiveId" clId="{F7F99E42-7611-4B87-B8A1-6109C97189CF}" dt="2019-06-26T16:05:53.241" v="611" actId="1037"/>
          <ac:picMkLst>
            <pc:docMk/>
            <pc:sldMk cId="2268085525" sldId="1534"/>
            <ac:picMk id="10" creationId="{6B754C66-B5EA-4B68-B077-2D792E2243F1}"/>
          </ac:picMkLst>
        </pc:picChg>
        <pc:picChg chg="del">
          <ac:chgData name="Eldert Grootenboer" userId="3fe8758b2c2b58d2" providerId="LiveId" clId="{F7F99E42-7611-4B87-B8A1-6109C97189CF}" dt="2019-06-26T16:04:27.304" v="599" actId="478"/>
          <ac:picMkLst>
            <pc:docMk/>
            <pc:sldMk cId="2268085525" sldId="1534"/>
            <ac:picMk id="13" creationId="{00000000-0000-0000-0000-000000000000}"/>
          </ac:picMkLst>
        </pc:picChg>
        <pc:picChg chg="del">
          <ac:chgData name="Eldert Grootenboer" userId="3fe8758b2c2b58d2" providerId="LiveId" clId="{F7F99E42-7611-4B87-B8A1-6109C97189CF}" dt="2019-06-26T16:04:46.102" v="604"/>
          <ac:picMkLst>
            <pc:docMk/>
            <pc:sldMk cId="2268085525" sldId="1534"/>
            <ac:picMk id="23" creationId="{00000000-0000-0000-0000-000000000000}"/>
          </ac:picMkLst>
        </pc:picChg>
      </pc:sldChg>
      <pc:sldChg chg="addSp delSp modSp">
        <pc:chgData name="Eldert Grootenboer" userId="3fe8758b2c2b58d2" providerId="LiveId" clId="{F7F99E42-7611-4B87-B8A1-6109C97189CF}" dt="2019-06-25T23:34:25.050" v="8" actId="29295"/>
        <pc:sldMkLst>
          <pc:docMk/>
          <pc:sldMk cId="3010372474" sldId="1553"/>
        </pc:sldMkLst>
        <pc:spChg chg="add del">
          <ac:chgData name="Eldert Grootenboer" userId="3fe8758b2c2b58d2" providerId="LiveId" clId="{F7F99E42-7611-4B87-B8A1-6109C97189CF}" dt="2019-06-25T23:33:30.888" v="1"/>
          <ac:spMkLst>
            <pc:docMk/>
            <pc:sldMk cId="3010372474" sldId="1553"/>
            <ac:spMk id="2" creationId="{8F3C7C9F-9D84-4106-8A45-57FE569ABE7B}"/>
          </ac:spMkLst>
        </pc:spChg>
        <pc:picChg chg="add mod ord">
          <ac:chgData name="Eldert Grootenboer" userId="3fe8758b2c2b58d2" providerId="LiveId" clId="{F7F99E42-7611-4B87-B8A1-6109C97189CF}" dt="2019-06-25T23:34:25.050" v="8" actId="29295"/>
          <ac:picMkLst>
            <pc:docMk/>
            <pc:sldMk cId="3010372474" sldId="1553"/>
            <ac:picMk id="4" creationId="{AFA11CDB-E75F-4986-A8ED-0AA5A92E85EA}"/>
          </ac:picMkLst>
        </pc:picChg>
      </pc:sldChg>
      <pc:sldChg chg="addSp delSp modSp">
        <pc:chgData name="Eldert Grootenboer" userId="3fe8758b2c2b58d2" providerId="LiveId" clId="{F7F99E42-7611-4B87-B8A1-6109C97189CF}" dt="2019-06-25T23:43:04.708" v="19" actId="29295"/>
        <pc:sldMkLst>
          <pc:docMk/>
          <pc:sldMk cId="3581665344" sldId="1554"/>
        </pc:sldMkLst>
        <pc:picChg chg="add del mod">
          <ac:chgData name="Eldert Grootenboer" userId="3fe8758b2c2b58d2" providerId="LiveId" clId="{F7F99E42-7611-4B87-B8A1-6109C97189CF}" dt="2019-06-25T23:36:50.846" v="12" actId="478"/>
          <ac:picMkLst>
            <pc:docMk/>
            <pc:sldMk cId="3581665344" sldId="1554"/>
            <ac:picMk id="2" creationId="{72AD912F-DC43-43D2-A248-46D010912742}"/>
          </ac:picMkLst>
        </pc:picChg>
        <pc:picChg chg="add mod ord">
          <ac:chgData name="Eldert Grootenboer" userId="3fe8758b2c2b58d2" providerId="LiveId" clId="{F7F99E42-7611-4B87-B8A1-6109C97189CF}" dt="2019-06-25T23:43:04.708" v="19" actId="29295"/>
          <ac:picMkLst>
            <pc:docMk/>
            <pc:sldMk cId="3581665344" sldId="1554"/>
            <ac:picMk id="4" creationId="{71BB885D-2799-4CCA-8E0D-05D8113ACEA6}"/>
          </ac:picMkLst>
        </pc:picChg>
      </pc:sldChg>
      <pc:sldChg chg="addSp delSp modSp">
        <pc:chgData name="Eldert Grootenboer" userId="3fe8758b2c2b58d2" providerId="LiveId" clId="{F7F99E42-7611-4B87-B8A1-6109C97189CF}" dt="2019-06-25T23:50:17.242" v="37" actId="29295"/>
        <pc:sldMkLst>
          <pc:docMk/>
          <pc:sldMk cId="1446638509" sldId="1555"/>
        </pc:sldMkLst>
        <pc:picChg chg="add del mod">
          <ac:chgData name="Eldert Grootenboer" userId="3fe8758b2c2b58d2" providerId="LiveId" clId="{F7F99E42-7611-4B87-B8A1-6109C97189CF}" dt="2019-06-25T23:46:57.609" v="21"/>
          <ac:picMkLst>
            <pc:docMk/>
            <pc:sldMk cId="1446638509" sldId="1555"/>
            <ac:picMk id="3" creationId="{BEC6C12A-88EE-4F74-8BC9-90699C4BE763}"/>
          </ac:picMkLst>
        </pc:picChg>
        <pc:picChg chg="add del mod ord">
          <ac:chgData name="Eldert Grootenboer" userId="3fe8758b2c2b58d2" providerId="LiveId" clId="{F7F99E42-7611-4B87-B8A1-6109C97189CF}" dt="2019-06-25T23:49:56.530" v="30" actId="478"/>
          <ac:picMkLst>
            <pc:docMk/>
            <pc:sldMk cId="1446638509" sldId="1555"/>
            <ac:picMk id="4" creationId="{3658B738-2900-45F0-BF75-2B4B28D1CA0C}"/>
          </ac:picMkLst>
        </pc:picChg>
        <pc:picChg chg="add mod ord">
          <ac:chgData name="Eldert Grootenboer" userId="3fe8758b2c2b58d2" providerId="LiveId" clId="{F7F99E42-7611-4B87-B8A1-6109C97189CF}" dt="2019-06-25T23:50:17.242" v="37" actId="29295"/>
          <ac:picMkLst>
            <pc:docMk/>
            <pc:sldMk cId="1446638509" sldId="1555"/>
            <ac:picMk id="6" creationId="{84DBCD6B-A1A5-4B2E-B4D0-373C64D2DF48}"/>
          </ac:picMkLst>
        </pc:picChg>
      </pc:sldChg>
      <pc:sldChg chg="addSp delSp modSp">
        <pc:chgData name="Eldert Grootenboer" userId="3fe8758b2c2b58d2" providerId="LiveId" clId="{F7F99E42-7611-4B87-B8A1-6109C97189CF}" dt="2019-06-25T23:54:18.556" v="53" actId="29295"/>
        <pc:sldMkLst>
          <pc:docMk/>
          <pc:sldMk cId="2965435736" sldId="1556"/>
        </pc:sldMkLst>
        <pc:picChg chg="add del mod ord">
          <ac:chgData name="Eldert Grootenboer" userId="3fe8758b2c2b58d2" providerId="LiveId" clId="{F7F99E42-7611-4B87-B8A1-6109C97189CF}" dt="2019-06-25T23:51:44.096" v="45" actId="478"/>
          <ac:picMkLst>
            <pc:docMk/>
            <pc:sldMk cId="2965435736" sldId="1556"/>
            <ac:picMk id="3" creationId="{71985513-6BF4-408B-A4A1-5E3F55F804A5}"/>
          </ac:picMkLst>
        </pc:picChg>
        <pc:picChg chg="add mod ord">
          <ac:chgData name="Eldert Grootenboer" userId="3fe8758b2c2b58d2" providerId="LiveId" clId="{F7F99E42-7611-4B87-B8A1-6109C97189CF}" dt="2019-06-25T23:54:18.556" v="53" actId="29295"/>
          <ac:picMkLst>
            <pc:docMk/>
            <pc:sldMk cId="2965435736" sldId="1556"/>
            <ac:picMk id="5" creationId="{479759DB-87CF-47A5-A1BC-56F510DD9484}"/>
          </ac:picMkLst>
        </pc:picChg>
      </pc:sldChg>
      <pc:sldChg chg="addSp modSp">
        <pc:chgData name="Eldert Grootenboer" userId="3fe8758b2c2b58d2" providerId="LiveId" clId="{F7F99E42-7611-4B87-B8A1-6109C97189CF}" dt="2019-06-26T00:42:42.363" v="222" actId="29295"/>
        <pc:sldMkLst>
          <pc:docMk/>
          <pc:sldMk cId="3604957002" sldId="1581"/>
        </pc:sldMkLst>
        <pc:picChg chg="add mod ord">
          <ac:chgData name="Eldert Grootenboer" userId="3fe8758b2c2b58d2" providerId="LiveId" clId="{F7F99E42-7611-4B87-B8A1-6109C97189CF}" dt="2019-06-26T00:42:42.363" v="222" actId="29295"/>
          <ac:picMkLst>
            <pc:docMk/>
            <pc:sldMk cId="3604957002" sldId="1581"/>
            <ac:picMk id="9" creationId="{252970F5-1EE5-46F4-AEAF-5F915E8E154A}"/>
          </ac:picMkLst>
        </pc:picChg>
      </pc:sldChg>
      <pc:sldChg chg="addSp delSp modSp modAnim">
        <pc:chgData name="Eldert Grootenboer" userId="3fe8758b2c2b58d2" providerId="LiveId" clId="{F7F99E42-7611-4B87-B8A1-6109C97189CF}" dt="2019-06-26T16:32:38.859" v="841"/>
        <pc:sldMkLst>
          <pc:docMk/>
          <pc:sldMk cId="3448465300" sldId="1592"/>
        </pc:sldMkLst>
        <pc:spChg chg="mod topLvl">
          <ac:chgData name="Eldert Grootenboer" userId="3fe8758b2c2b58d2" providerId="LiveId" clId="{F7F99E42-7611-4B87-B8A1-6109C97189CF}" dt="2019-06-26T16:31:25.886" v="833" actId="164"/>
          <ac:spMkLst>
            <pc:docMk/>
            <pc:sldMk cId="3448465300" sldId="1592"/>
            <ac:spMk id="7" creationId="{00000000-0000-0000-0000-000000000000}"/>
          </ac:spMkLst>
        </pc:spChg>
        <pc:spChg chg="mod">
          <ac:chgData name="Eldert Grootenboer" userId="3fe8758b2c2b58d2" providerId="LiveId" clId="{F7F99E42-7611-4B87-B8A1-6109C97189CF}" dt="2019-06-26T16:07:01.642" v="614" actId="207"/>
          <ac:spMkLst>
            <pc:docMk/>
            <pc:sldMk cId="3448465300" sldId="1592"/>
            <ac:spMk id="16" creationId="{00000000-0000-0000-0000-000000000000}"/>
          </ac:spMkLst>
        </pc:spChg>
        <pc:spChg chg="mod topLvl">
          <ac:chgData name="Eldert Grootenboer" userId="3fe8758b2c2b58d2" providerId="LiveId" clId="{F7F99E42-7611-4B87-B8A1-6109C97189CF}" dt="2019-06-26T16:31:36.739" v="835" actId="164"/>
          <ac:spMkLst>
            <pc:docMk/>
            <pc:sldMk cId="3448465300" sldId="1592"/>
            <ac:spMk id="71" creationId="{7FD5E2BC-A87B-4F7C-9EF9-0B3E30EDCC8F}"/>
          </ac:spMkLst>
        </pc:spChg>
        <pc:spChg chg="mod topLvl">
          <ac:chgData name="Eldert Grootenboer" userId="3fe8758b2c2b58d2" providerId="LiveId" clId="{F7F99E42-7611-4B87-B8A1-6109C97189CF}" dt="2019-06-26T16:31:04.476" v="830" actId="164"/>
          <ac:spMkLst>
            <pc:docMk/>
            <pc:sldMk cId="3448465300" sldId="1592"/>
            <ac:spMk id="73" creationId="{00000000-0000-0000-0000-000000000000}"/>
          </ac:spMkLst>
        </pc:spChg>
        <pc:spChg chg="mod topLvl">
          <ac:chgData name="Eldert Grootenboer" userId="3fe8758b2c2b58d2" providerId="LiveId" clId="{F7F99E42-7611-4B87-B8A1-6109C97189CF}" dt="2019-06-26T16:31:12.629" v="831" actId="164"/>
          <ac:spMkLst>
            <pc:docMk/>
            <pc:sldMk cId="3448465300" sldId="1592"/>
            <ac:spMk id="76" creationId="{00000000-0000-0000-0000-000000000000}"/>
          </ac:spMkLst>
        </pc:spChg>
        <pc:spChg chg="mod topLvl">
          <ac:chgData name="Eldert Grootenboer" userId="3fe8758b2c2b58d2" providerId="LiveId" clId="{F7F99E42-7611-4B87-B8A1-6109C97189CF}" dt="2019-06-26T16:31:31.480" v="834" actId="164"/>
          <ac:spMkLst>
            <pc:docMk/>
            <pc:sldMk cId="3448465300" sldId="1592"/>
            <ac:spMk id="78" creationId="{00000000-0000-0000-0000-000000000000}"/>
          </ac:spMkLst>
        </pc:spChg>
        <pc:spChg chg="mod topLvl">
          <ac:chgData name="Eldert Grootenboer" userId="3fe8758b2c2b58d2" providerId="LiveId" clId="{F7F99E42-7611-4B87-B8A1-6109C97189CF}" dt="2019-06-26T16:31:20.058" v="832" actId="164"/>
          <ac:spMkLst>
            <pc:docMk/>
            <pc:sldMk cId="3448465300" sldId="1592"/>
            <ac:spMk id="96" creationId="{00000000-0000-0000-0000-000000000000}"/>
          </ac:spMkLst>
        </pc:spChg>
        <pc:spChg chg="mod">
          <ac:chgData name="Eldert Grootenboer" userId="3fe8758b2c2b58d2" providerId="LiveId" clId="{F7F99E42-7611-4B87-B8A1-6109C97189CF}" dt="2019-06-26T16:06:56.788" v="613" actId="207"/>
          <ac:spMkLst>
            <pc:docMk/>
            <pc:sldMk cId="3448465300" sldId="1592"/>
            <ac:spMk id="123" creationId="{00000000-0000-0000-0000-000000000000}"/>
          </ac:spMkLst>
        </pc:spChg>
        <pc:grpChg chg="mod">
          <ac:chgData name="Eldert Grootenboer" userId="3fe8758b2c2b58d2" providerId="LiveId" clId="{F7F99E42-7611-4B87-B8A1-6109C97189CF}" dt="2019-06-26T16:06:47.690" v="612" actId="207"/>
          <ac:grpSpMkLst>
            <pc:docMk/>
            <pc:sldMk cId="3448465300" sldId="1592"/>
            <ac:grpSpMk id="9" creationId="{01C07370-93F9-4248-84DE-5EDFA8FEBCB5}"/>
          </ac:grpSpMkLst>
        </pc:grpChg>
        <pc:grpChg chg="add mod">
          <ac:chgData name="Eldert Grootenboer" userId="3fe8758b2c2b58d2" providerId="LiveId" clId="{F7F99E42-7611-4B87-B8A1-6109C97189CF}" dt="2019-06-26T16:28:44.343" v="816" actId="164"/>
          <ac:grpSpMkLst>
            <pc:docMk/>
            <pc:sldMk cId="3448465300" sldId="1592"/>
            <ac:grpSpMk id="17" creationId="{C6967245-9F6E-46DC-9C86-0D26AF826119}"/>
          </ac:grpSpMkLst>
        </pc:grpChg>
        <pc:grpChg chg="add mod">
          <ac:chgData name="Eldert Grootenboer" userId="3fe8758b2c2b58d2" providerId="LiveId" clId="{F7F99E42-7611-4B87-B8A1-6109C97189CF}" dt="2019-06-26T16:30:40.503" v="827" actId="164"/>
          <ac:grpSpMkLst>
            <pc:docMk/>
            <pc:sldMk cId="3448465300" sldId="1592"/>
            <ac:grpSpMk id="18" creationId="{B7EE5900-92B6-46E3-8853-8FE3F8786242}"/>
          </ac:grpSpMkLst>
        </pc:grpChg>
        <pc:grpChg chg="add mod">
          <ac:chgData name="Eldert Grootenboer" userId="3fe8758b2c2b58d2" providerId="LiveId" clId="{F7F99E42-7611-4B87-B8A1-6109C97189CF}" dt="2019-06-26T16:31:04.476" v="830" actId="164"/>
          <ac:grpSpMkLst>
            <pc:docMk/>
            <pc:sldMk cId="3448465300" sldId="1592"/>
            <ac:grpSpMk id="19" creationId="{96CF4A38-4EC7-46D7-BD59-DD7FD7B1AEA4}"/>
          </ac:grpSpMkLst>
        </pc:grpChg>
        <pc:grpChg chg="add mod">
          <ac:chgData name="Eldert Grootenboer" userId="3fe8758b2c2b58d2" providerId="LiveId" clId="{F7F99E42-7611-4B87-B8A1-6109C97189CF}" dt="2019-06-26T16:31:12.629" v="831" actId="164"/>
          <ac:grpSpMkLst>
            <pc:docMk/>
            <pc:sldMk cId="3448465300" sldId="1592"/>
            <ac:grpSpMk id="20" creationId="{9833CA5C-D697-4F2F-AEEE-1BB19CDDEE03}"/>
          </ac:grpSpMkLst>
        </pc:grpChg>
        <pc:grpChg chg="add mod">
          <ac:chgData name="Eldert Grootenboer" userId="3fe8758b2c2b58d2" providerId="LiveId" clId="{F7F99E42-7611-4B87-B8A1-6109C97189CF}" dt="2019-06-26T16:31:20.058" v="832" actId="164"/>
          <ac:grpSpMkLst>
            <pc:docMk/>
            <pc:sldMk cId="3448465300" sldId="1592"/>
            <ac:grpSpMk id="22" creationId="{3DA168A8-1530-4772-BC14-446D1FD8D9D2}"/>
          </ac:grpSpMkLst>
        </pc:grpChg>
        <pc:grpChg chg="add mod">
          <ac:chgData name="Eldert Grootenboer" userId="3fe8758b2c2b58d2" providerId="LiveId" clId="{F7F99E42-7611-4B87-B8A1-6109C97189CF}" dt="2019-06-26T16:31:25.886" v="833" actId="164"/>
          <ac:grpSpMkLst>
            <pc:docMk/>
            <pc:sldMk cId="3448465300" sldId="1592"/>
            <ac:grpSpMk id="23" creationId="{AE878B9B-CFDA-4C30-AF55-171F0039B21C}"/>
          </ac:grpSpMkLst>
        </pc:grpChg>
        <pc:grpChg chg="add mod">
          <ac:chgData name="Eldert Grootenboer" userId="3fe8758b2c2b58d2" providerId="LiveId" clId="{F7F99E42-7611-4B87-B8A1-6109C97189CF}" dt="2019-06-26T16:31:31.480" v="834" actId="164"/>
          <ac:grpSpMkLst>
            <pc:docMk/>
            <pc:sldMk cId="3448465300" sldId="1592"/>
            <ac:grpSpMk id="24" creationId="{A90A3461-96FD-413A-B353-DE9862AB88F9}"/>
          </ac:grpSpMkLst>
        </pc:grpChg>
        <pc:grpChg chg="add mod">
          <ac:chgData name="Eldert Grootenboer" userId="3fe8758b2c2b58d2" providerId="LiveId" clId="{F7F99E42-7611-4B87-B8A1-6109C97189CF}" dt="2019-06-26T16:31:36.739" v="835" actId="164"/>
          <ac:grpSpMkLst>
            <pc:docMk/>
            <pc:sldMk cId="3448465300" sldId="1592"/>
            <ac:grpSpMk id="25" creationId="{99C6FBBE-56CD-4820-9F3A-929D032EAA4A}"/>
          </ac:grpSpMkLst>
        </pc:grpChg>
        <pc:grpChg chg="del">
          <ac:chgData name="Eldert Grootenboer" userId="3fe8758b2c2b58d2" providerId="LiveId" clId="{F7F99E42-7611-4B87-B8A1-6109C97189CF}" dt="2019-06-26T16:29:49.010" v="822" actId="165"/>
          <ac:grpSpMkLst>
            <pc:docMk/>
            <pc:sldMk cId="3448465300" sldId="1592"/>
            <ac:grpSpMk id="39" creationId="{7D77C0AF-F903-4B2A-9EA2-90E264AA40EA}"/>
          </ac:grpSpMkLst>
        </pc:grpChg>
        <pc:grpChg chg="mod">
          <ac:chgData name="Eldert Grootenboer" userId="3fe8758b2c2b58d2" providerId="LiveId" clId="{F7F99E42-7611-4B87-B8A1-6109C97189CF}" dt="2019-06-26T16:30:40.503" v="827" actId="164"/>
          <ac:grpSpMkLst>
            <pc:docMk/>
            <pc:sldMk cId="3448465300" sldId="1592"/>
            <ac:grpSpMk id="93" creationId="{AFA83FBE-F713-4558-A4C0-8597614D59B2}"/>
          </ac:grpSpMkLst>
        </pc:grpChg>
        <pc:grpChg chg="mod">
          <ac:chgData name="Eldert Grootenboer" userId="3fe8758b2c2b58d2" providerId="LiveId" clId="{F7F99E42-7611-4B87-B8A1-6109C97189CF}" dt="2019-06-26T16:28:44.343" v="816" actId="164"/>
          <ac:grpSpMkLst>
            <pc:docMk/>
            <pc:sldMk cId="3448465300" sldId="1592"/>
            <ac:grpSpMk id="98" creationId="{29C89013-FC37-4CD0-93D6-13A0401F165B}"/>
          </ac:grpSpMkLst>
        </pc:grpChg>
        <pc:picChg chg="mod">
          <ac:chgData name="Eldert Grootenboer" userId="3fe8758b2c2b58d2" providerId="LiveId" clId="{F7F99E42-7611-4B87-B8A1-6109C97189CF}" dt="2019-06-26T16:30:40.503" v="827" actId="164"/>
          <ac:picMkLst>
            <pc:docMk/>
            <pc:sldMk cId="3448465300" sldId="1592"/>
            <ac:picMk id="8" creationId="{7572C8C7-A382-4547-A32A-94B3BEFA25B2}"/>
          </ac:picMkLst>
        </pc:picChg>
        <pc:picChg chg="mod">
          <ac:chgData name="Eldert Grootenboer" userId="3fe8758b2c2b58d2" providerId="LiveId" clId="{F7F99E42-7611-4B87-B8A1-6109C97189CF}" dt="2019-06-26T16:28:44.343" v="816" actId="164"/>
          <ac:picMkLst>
            <pc:docMk/>
            <pc:sldMk cId="3448465300" sldId="1592"/>
            <ac:picMk id="13" creationId="{F2704C1E-51E4-46A7-8638-05D6AF3AF2C1}"/>
          </ac:picMkLst>
        </pc:picChg>
        <pc:picChg chg="add mod ord">
          <ac:chgData name="Eldert Grootenboer" userId="3fe8758b2c2b58d2" providerId="LiveId" clId="{F7F99E42-7611-4B87-B8A1-6109C97189CF}" dt="2019-06-26T16:07:54.463" v="617" actId="29295"/>
          <ac:picMkLst>
            <pc:docMk/>
            <pc:sldMk cId="3448465300" sldId="1592"/>
            <ac:picMk id="15" creationId="{E5C91B63-CF35-4A4D-B05C-BCD6E8028A78}"/>
          </ac:picMkLst>
        </pc:picChg>
        <pc:picChg chg="mod topLvl">
          <ac:chgData name="Eldert Grootenboer" userId="3fe8758b2c2b58d2" providerId="LiveId" clId="{F7F99E42-7611-4B87-B8A1-6109C97189CF}" dt="2019-06-26T16:31:04.476" v="830" actId="164"/>
          <ac:picMkLst>
            <pc:docMk/>
            <pc:sldMk cId="3448465300" sldId="1592"/>
            <ac:picMk id="26" creationId="{B4E57D9A-AA17-47D4-935A-F80D2339844A}"/>
          </ac:picMkLst>
        </pc:picChg>
        <pc:picChg chg="mod topLvl">
          <ac:chgData name="Eldert Grootenboer" userId="3fe8758b2c2b58d2" providerId="LiveId" clId="{F7F99E42-7611-4B87-B8A1-6109C97189CF}" dt="2019-06-26T16:31:12.629" v="831" actId="164"/>
          <ac:picMkLst>
            <pc:docMk/>
            <pc:sldMk cId="3448465300" sldId="1592"/>
            <ac:picMk id="29" creationId="{22D9BFE9-5A8F-4B96-A733-55D9CDA4881B}"/>
          </ac:picMkLst>
        </pc:picChg>
        <pc:picChg chg="mod topLvl">
          <ac:chgData name="Eldert Grootenboer" userId="3fe8758b2c2b58d2" providerId="LiveId" clId="{F7F99E42-7611-4B87-B8A1-6109C97189CF}" dt="2019-06-26T16:31:36.739" v="835" actId="164"/>
          <ac:picMkLst>
            <pc:docMk/>
            <pc:sldMk cId="3448465300" sldId="1592"/>
            <ac:picMk id="32" creationId="{C3312916-C0B8-4839-85BB-62C440F3BAB3}"/>
          </ac:picMkLst>
        </pc:picChg>
        <pc:picChg chg="mod topLvl">
          <ac:chgData name="Eldert Grootenboer" userId="3fe8758b2c2b58d2" providerId="LiveId" clId="{F7F99E42-7611-4B87-B8A1-6109C97189CF}" dt="2019-06-26T16:31:31.480" v="834" actId="164"/>
          <ac:picMkLst>
            <pc:docMk/>
            <pc:sldMk cId="3448465300" sldId="1592"/>
            <ac:picMk id="1032" creationId="{FF9A9356-9504-45FE-853D-229892799C74}"/>
          </ac:picMkLst>
        </pc:picChg>
        <pc:picChg chg="mod topLvl">
          <ac:chgData name="Eldert Grootenboer" userId="3fe8758b2c2b58d2" providerId="LiveId" clId="{F7F99E42-7611-4B87-B8A1-6109C97189CF}" dt="2019-06-26T16:31:25.886" v="833" actId="164"/>
          <ac:picMkLst>
            <pc:docMk/>
            <pc:sldMk cId="3448465300" sldId="1592"/>
            <ac:picMk id="1034" creationId="{DF1903EA-0F53-405C-BD61-E1383F067179}"/>
          </ac:picMkLst>
        </pc:picChg>
        <pc:picChg chg="mod topLvl">
          <ac:chgData name="Eldert Grootenboer" userId="3fe8758b2c2b58d2" providerId="LiveId" clId="{F7F99E42-7611-4B87-B8A1-6109C97189CF}" dt="2019-06-26T16:31:20.058" v="832" actId="164"/>
          <ac:picMkLst>
            <pc:docMk/>
            <pc:sldMk cId="3448465300" sldId="1592"/>
            <ac:picMk id="1036" creationId="{AD844650-CF5F-47A0-93CA-0DACD0DD31F6}"/>
          </ac:picMkLst>
        </pc:picChg>
      </pc:sldChg>
      <pc:sldChg chg="addSp modSp modAnim">
        <pc:chgData name="Eldert Grootenboer" userId="3fe8758b2c2b58d2" providerId="LiveId" clId="{F7F99E42-7611-4B87-B8A1-6109C97189CF}" dt="2019-06-26T16:42:05.067" v="891"/>
        <pc:sldMkLst>
          <pc:docMk/>
          <pc:sldMk cId="234770076" sldId="1815"/>
        </pc:sldMkLst>
        <pc:spChg chg="mod">
          <ac:chgData name="Eldert Grootenboer" userId="3fe8758b2c2b58d2" providerId="LiveId" clId="{F7F99E42-7611-4B87-B8A1-6109C97189CF}" dt="2019-06-26T16:14:32.567" v="727" actId="14100"/>
          <ac:spMkLst>
            <pc:docMk/>
            <pc:sldMk cId="234770076" sldId="1815"/>
            <ac:spMk id="11" creationId="{3F85F345-02C1-4812-86A9-3F08629D941D}"/>
          </ac:spMkLst>
        </pc:spChg>
        <pc:picChg chg="mod">
          <ac:chgData name="Eldert Grootenboer" userId="3fe8758b2c2b58d2" providerId="LiveId" clId="{F7F99E42-7611-4B87-B8A1-6109C97189CF}" dt="2019-06-26T16:13:43.866" v="721" actId="1036"/>
          <ac:picMkLst>
            <pc:docMk/>
            <pc:sldMk cId="234770076" sldId="1815"/>
            <ac:picMk id="2" creationId="{058A2DBE-D3FC-470D-B1B3-6B6366C0E913}"/>
          </ac:picMkLst>
        </pc:picChg>
        <pc:picChg chg="add mod ord">
          <ac:chgData name="Eldert Grootenboer" userId="3fe8758b2c2b58d2" providerId="LiveId" clId="{F7F99E42-7611-4B87-B8A1-6109C97189CF}" dt="2019-06-26T15:48:38.107" v="514" actId="29295"/>
          <ac:picMkLst>
            <pc:docMk/>
            <pc:sldMk cId="234770076" sldId="1815"/>
            <ac:picMk id="5" creationId="{A8EDDD67-55B7-4BC2-B4F5-3E0CB81DB581}"/>
          </ac:picMkLst>
        </pc:picChg>
        <pc:picChg chg="mod">
          <ac:chgData name="Eldert Grootenboer" userId="3fe8758b2c2b58d2" providerId="LiveId" clId="{F7F99E42-7611-4B87-B8A1-6109C97189CF}" dt="2019-06-26T16:14:36.506" v="729" actId="1036"/>
          <ac:picMkLst>
            <pc:docMk/>
            <pc:sldMk cId="234770076" sldId="1815"/>
            <ac:picMk id="1026" creationId="{72974D28-0E98-4617-B9B9-1C96891DEA6D}"/>
          </ac:picMkLst>
        </pc:picChg>
        <pc:picChg chg="mod">
          <ac:chgData name="Eldert Grootenboer" userId="3fe8758b2c2b58d2" providerId="LiveId" clId="{F7F99E42-7611-4B87-B8A1-6109C97189CF}" dt="2019-06-26T16:13:46.905" v="723" actId="1036"/>
          <ac:picMkLst>
            <pc:docMk/>
            <pc:sldMk cId="234770076" sldId="1815"/>
            <ac:picMk id="1040" creationId="{6F88A710-6EF5-4A95-B6BB-DFF09B8516AE}"/>
          </ac:picMkLst>
        </pc:picChg>
      </pc:sldChg>
      <pc:sldChg chg="addSp modSp modAnim modNotesTx">
        <pc:chgData name="Eldert Grootenboer" userId="3fe8758b2c2b58d2" providerId="LiveId" clId="{F7F99E42-7611-4B87-B8A1-6109C97189CF}" dt="2019-06-26T16:34:34.421" v="848"/>
        <pc:sldMkLst>
          <pc:docMk/>
          <pc:sldMk cId="3040363324" sldId="1875"/>
        </pc:sldMkLst>
        <pc:picChg chg="add mod ord">
          <ac:chgData name="Eldert Grootenboer" userId="3fe8758b2c2b58d2" providerId="LiveId" clId="{F7F99E42-7611-4B87-B8A1-6109C97189CF}" dt="2019-06-26T00:59:04.099" v="323" actId="29295"/>
          <ac:picMkLst>
            <pc:docMk/>
            <pc:sldMk cId="3040363324" sldId="1875"/>
            <ac:picMk id="6" creationId="{8A7C0E27-6978-41AE-ABFA-A56E71AB5DEC}"/>
          </ac:picMkLst>
        </pc:picChg>
      </pc:sldChg>
      <pc:sldChg chg="addSp delSp modSp">
        <pc:chgData name="Eldert Grootenboer" userId="3fe8758b2c2b58d2" providerId="LiveId" clId="{F7F99E42-7611-4B87-B8A1-6109C97189CF}" dt="2019-06-26T00:32:11.509" v="161" actId="29295"/>
        <pc:sldMkLst>
          <pc:docMk/>
          <pc:sldMk cId="2990215982" sldId="1887"/>
        </pc:sldMkLst>
        <pc:picChg chg="add del mod ord">
          <ac:chgData name="Eldert Grootenboer" userId="3fe8758b2c2b58d2" providerId="LiveId" clId="{F7F99E42-7611-4B87-B8A1-6109C97189CF}" dt="2019-06-26T00:30:51.789" v="153"/>
          <ac:picMkLst>
            <pc:docMk/>
            <pc:sldMk cId="2990215982" sldId="1887"/>
            <ac:picMk id="3" creationId="{F176508D-38A3-4227-99E9-378E6DDFC9F1}"/>
          </ac:picMkLst>
        </pc:picChg>
        <pc:picChg chg="add del mod">
          <ac:chgData name="Eldert Grootenboer" userId="3fe8758b2c2b58d2" providerId="LiveId" clId="{F7F99E42-7611-4B87-B8A1-6109C97189CF}" dt="2019-06-26T00:24:49.187" v="152" actId="478"/>
          <ac:picMkLst>
            <pc:docMk/>
            <pc:sldMk cId="2990215982" sldId="1887"/>
            <ac:picMk id="5" creationId="{F9636F5F-94CD-48DA-8B00-A502110F0FFD}"/>
          </ac:picMkLst>
        </pc:picChg>
        <pc:picChg chg="add mod ord">
          <ac:chgData name="Eldert Grootenboer" userId="3fe8758b2c2b58d2" providerId="LiveId" clId="{F7F99E42-7611-4B87-B8A1-6109C97189CF}" dt="2019-06-26T00:32:11.509" v="161" actId="29295"/>
          <ac:picMkLst>
            <pc:docMk/>
            <pc:sldMk cId="2990215982" sldId="1887"/>
            <ac:picMk id="7" creationId="{5D702570-0B6D-4A92-9AAD-78DE99AFBFEC}"/>
          </ac:picMkLst>
        </pc:picChg>
        <pc:picChg chg="del">
          <ac:chgData name="Eldert Grootenboer" userId="3fe8758b2c2b58d2" providerId="LiveId" clId="{F7F99E42-7611-4B87-B8A1-6109C97189CF}" dt="2019-06-26T00:12:31.590" v="98" actId="478"/>
          <ac:picMkLst>
            <pc:docMk/>
            <pc:sldMk cId="2990215982" sldId="1887"/>
            <ac:picMk id="12" creationId="{00000000-0000-0000-0000-000000000000}"/>
          </ac:picMkLst>
        </pc:picChg>
      </pc:sldChg>
      <pc:sldChg chg="addSp modSp modAnim">
        <pc:chgData name="Eldert Grootenboer" userId="3fe8758b2c2b58d2" providerId="LiveId" clId="{F7F99E42-7611-4B87-B8A1-6109C97189CF}" dt="2019-06-26T16:23:51.453" v="784"/>
        <pc:sldMkLst>
          <pc:docMk/>
          <pc:sldMk cId="407444224" sldId="1889"/>
        </pc:sldMkLst>
        <pc:spChg chg="mod">
          <ac:chgData name="Eldert Grootenboer" userId="3fe8758b2c2b58d2" providerId="LiveId" clId="{F7F99E42-7611-4B87-B8A1-6109C97189CF}" dt="2019-06-26T16:11:36.624" v="645" actId="207"/>
          <ac:spMkLst>
            <pc:docMk/>
            <pc:sldMk cId="407444224" sldId="1889"/>
            <ac:spMk id="7" creationId="{90479BA4-42B8-4AD5-9341-359F4310F0C1}"/>
          </ac:spMkLst>
        </pc:spChg>
        <pc:spChg chg="mod">
          <ac:chgData name="Eldert Grootenboer" userId="3fe8758b2c2b58d2" providerId="LiveId" clId="{F7F99E42-7611-4B87-B8A1-6109C97189CF}" dt="2019-06-26T16:11:32.061" v="643" actId="207"/>
          <ac:spMkLst>
            <pc:docMk/>
            <pc:sldMk cId="407444224" sldId="1889"/>
            <ac:spMk id="9" creationId="{00000000-0000-0000-0000-000000000000}"/>
          </ac:spMkLst>
        </pc:spChg>
        <pc:picChg chg="add mod ord">
          <ac:chgData name="Eldert Grootenboer" userId="3fe8758b2c2b58d2" providerId="LiveId" clId="{F7F99E42-7611-4B87-B8A1-6109C97189CF}" dt="2019-06-26T15:45:23.950" v="496" actId="29295"/>
          <ac:picMkLst>
            <pc:docMk/>
            <pc:sldMk cId="407444224" sldId="1889"/>
            <ac:picMk id="10" creationId="{ACC48EA2-7878-41B3-906B-B31445102C82}"/>
          </ac:picMkLst>
        </pc:picChg>
      </pc:sldChg>
      <pc:sldChg chg="addSp delSp modSp delAnim modAnim modNotesTx">
        <pc:chgData name="Eldert Grootenboer" userId="3fe8758b2c2b58d2" providerId="LiveId" clId="{F7F99E42-7611-4B87-B8A1-6109C97189CF}" dt="2019-06-26T16:38:34.688" v="862"/>
        <pc:sldMkLst>
          <pc:docMk/>
          <pc:sldMk cId="2093993628" sldId="1897"/>
        </pc:sldMkLst>
        <pc:spChg chg="mod">
          <ac:chgData name="Eldert Grootenboer" userId="3fe8758b2c2b58d2" providerId="LiveId" clId="{F7F99E42-7611-4B87-B8A1-6109C97189CF}" dt="2019-06-26T16:19:53.331" v="751" actId="14100"/>
          <ac:spMkLst>
            <pc:docMk/>
            <pc:sldMk cId="2093993628" sldId="1897"/>
            <ac:spMk id="3" creationId="{92347042-3C64-4701-A900-B98961AFE81F}"/>
          </ac:spMkLst>
        </pc:spChg>
        <pc:picChg chg="del">
          <ac:chgData name="Eldert Grootenboer" userId="3fe8758b2c2b58d2" providerId="LiveId" clId="{F7F99E42-7611-4B87-B8A1-6109C97189CF}" dt="2019-06-26T16:37:14.571" v="855" actId="478"/>
          <ac:picMkLst>
            <pc:docMk/>
            <pc:sldMk cId="2093993628" sldId="1897"/>
            <ac:picMk id="6" creationId="{24871E3D-13FF-4C7B-8336-A2252340676D}"/>
          </ac:picMkLst>
        </pc:picChg>
        <pc:picChg chg="add mod ord">
          <ac:chgData name="Eldert Grootenboer" userId="3fe8758b2c2b58d2" providerId="LiveId" clId="{F7F99E42-7611-4B87-B8A1-6109C97189CF}" dt="2019-06-26T00:53:36.507" v="290" actId="29295"/>
          <ac:picMkLst>
            <pc:docMk/>
            <pc:sldMk cId="2093993628" sldId="1897"/>
            <ac:picMk id="8" creationId="{D5D68C4D-8F26-44DE-9679-591E9B2A378F}"/>
          </ac:picMkLst>
        </pc:picChg>
        <pc:picChg chg="add del">
          <ac:chgData name="Eldert Grootenboer" userId="3fe8758b2c2b58d2" providerId="LiveId" clId="{F7F99E42-7611-4B87-B8A1-6109C97189CF}" dt="2019-06-26T00:53:11.506" v="281"/>
          <ac:picMkLst>
            <pc:docMk/>
            <pc:sldMk cId="2093993628" sldId="1897"/>
            <ac:picMk id="27" creationId="{77A3147A-14E9-495C-A79D-5F7AD2CB8E2C}"/>
          </ac:picMkLst>
        </pc:picChg>
        <pc:picChg chg="add mod">
          <ac:chgData name="Eldert Grootenboer" userId="3fe8758b2c2b58d2" providerId="LiveId" clId="{F7F99E42-7611-4B87-B8A1-6109C97189CF}" dt="2019-06-26T16:37:37.667" v="859" actId="1076"/>
          <ac:picMkLst>
            <pc:docMk/>
            <pc:sldMk cId="2093993628" sldId="1897"/>
            <ac:picMk id="28" creationId="{5FE550B3-44E7-4948-A6B2-49422BF79FE7}"/>
          </ac:picMkLst>
        </pc:picChg>
        <pc:cxnChg chg="mod">
          <ac:chgData name="Eldert Grootenboer" userId="3fe8758b2c2b58d2" providerId="LiveId" clId="{F7F99E42-7611-4B87-B8A1-6109C97189CF}" dt="2019-06-26T16:37:48.029" v="860" actId="14100"/>
          <ac:cxnSpMkLst>
            <pc:docMk/>
            <pc:sldMk cId="2093993628" sldId="1897"/>
            <ac:cxnSpMk id="17" creationId="{49119596-079F-472D-9750-796EF923DFDE}"/>
          </ac:cxnSpMkLst>
        </pc:cxnChg>
        <pc:cxnChg chg="mod">
          <ac:chgData name="Eldert Grootenboer" userId="3fe8758b2c2b58d2" providerId="LiveId" clId="{F7F99E42-7611-4B87-B8A1-6109C97189CF}" dt="2019-06-26T16:38:08.926" v="861" actId="14100"/>
          <ac:cxnSpMkLst>
            <pc:docMk/>
            <pc:sldMk cId="2093993628" sldId="1897"/>
            <ac:cxnSpMk id="19" creationId="{BC0F4DCE-517F-4A4A-A619-875CABE30B7F}"/>
          </ac:cxnSpMkLst>
        </pc:cxnChg>
      </pc:sldChg>
      <pc:sldChg chg="addSp delSp modSp modAnim modNotesTx">
        <pc:chgData name="Eldert Grootenboer" userId="3fe8758b2c2b58d2" providerId="LiveId" clId="{F7F99E42-7611-4B87-B8A1-6109C97189CF}" dt="2019-06-26T16:33:37.935" v="842"/>
        <pc:sldMkLst>
          <pc:docMk/>
          <pc:sldMk cId="3605279895" sldId="1903"/>
        </pc:sldMkLst>
        <pc:picChg chg="add del mod ord">
          <ac:chgData name="Eldert Grootenboer" userId="3fe8758b2c2b58d2" providerId="LiveId" clId="{F7F99E42-7611-4B87-B8A1-6109C97189CF}" dt="2019-06-26T00:48:47.899" v="248" actId="478"/>
          <ac:picMkLst>
            <pc:docMk/>
            <pc:sldMk cId="3605279895" sldId="1903"/>
            <ac:picMk id="9" creationId="{E32A541A-0707-4AAB-83C1-338239CAA47A}"/>
          </ac:picMkLst>
        </pc:picChg>
        <pc:picChg chg="add mod ord">
          <ac:chgData name="Eldert Grootenboer" userId="3fe8758b2c2b58d2" providerId="LiveId" clId="{F7F99E42-7611-4B87-B8A1-6109C97189CF}" dt="2019-06-26T00:49:08.212" v="256" actId="29295"/>
          <ac:picMkLst>
            <pc:docMk/>
            <pc:sldMk cId="3605279895" sldId="1903"/>
            <ac:picMk id="13" creationId="{D7D54FFA-FC03-4A7B-AAE1-109877340D69}"/>
          </ac:picMkLst>
        </pc:picChg>
      </pc:sldChg>
      <pc:sldChg chg="addSp modSp modAnim">
        <pc:chgData name="Eldert Grootenboer" userId="3fe8758b2c2b58d2" providerId="LiveId" clId="{F7F99E42-7611-4B87-B8A1-6109C97189CF}" dt="2019-06-26T16:22:15.548" v="772"/>
        <pc:sldMkLst>
          <pc:docMk/>
          <pc:sldMk cId="1677110353" sldId="1916"/>
        </pc:sldMkLst>
        <pc:spChg chg="mod">
          <ac:chgData name="Eldert Grootenboer" userId="3fe8758b2c2b58d2" providerId="LiveId" clId="{F7F99E42-7611-4B87-B8A1-6109C97189CF}" dt="2019-06-26T16:11:10.601" v="641" actId="207"/>
          <ac:spMkLst>
            <pc:docMk/>
            <pc:sldMk cId="1677110353" sldId="1916"/>
            <ac:spMk id="9" creationId="{00000000-0000-0000-0000-000000000000}"/>
          </ac:spMkLst>
        </pc:spChg>
        <pc:picChg chg="add ord">
          <ac:chgData name="Eldert Grootenboer" userId="3fe8758b2c2b58d2" providerId="LiveId" clId="{F7F99E42-7611-4B87-B8A1-6109C97189CF}" dt="2019-06-26T00:56:14.110" v="315" actId="167"/>
          <ac:picMkLst>
            <pc:docMk/>
            <pc:sldMk cId="1677110353" sldId="1916"/>
            <ac:picMk id="7" creationId="{4E757797-A964-4219-8562-2B8DCCC19CA5}"/>
          </ac:picMkLst>
        </pc:picChg>
      </pc:sldChg>
      <pc:sldChg chg="addSp delSp modSp">
        <pc:chgData name="Eldert Grootenboer" userId="3fe8758b2c2b58d2" providerId="LiveId" clId="{F7F99E42-7611-4B87-B8A1-6109C97189CF}" dt="2019-06-26T00:44:32.938" v="241" actId="29295"/>
        <pc:sldMkLst>
          <pc:docMk/>
          <pc:sldMk cId="1330436909" sldId="1936"/>
        </pc:sldMkLst>
        <pc:picChg chg="add del mod">
          <ac:chgData name="Eldert Grootenboer" userId="3fe8758b2c2b58d2" providerId="LiveId" clId="{F7F99E42-7611-4B87-B8A1-6109C97189CF}" dt="2019-06-26T00:44:03.041" v="233"/>
          <ac:picMkLst>
            <pc:docMk/>
            <pc:sldMk cId="1330436909" sldId="1936"/>
            <ac:picMk id="3" creationId="{195CC772-1E8C-439F-B8AA-B8603DED92A2}"/>
          </ac:picMkLst>
        </pc:picChg>
        <pc:picChg chg="add mod ord">
          <ac:chgData name="Eldert Grootenboer" userId="3fe8758b2c2b58d2" providerId="LiveId" clId="{F7F99E42-7611-4B87-B8A1-6109C97189CF}" dt="2019-06-26T00:44:32.938" v="241" actId="29295"/>
          <ac:picMkLst>
            <pc:docMk/>
            <pc:sldMk cId="1330436909" sldId="1936"/>
            <ac:picMk id="8" creationId="{0CC6D84D-37D0-4577-B41F-12E53EF55758}"/>
          </ac:picMkLst>
        </pc:picChg>
      </pc:sldChg>
      <pc:sldChg chg="addSp delSp modSp">
        <pc:chgData name="Eldert Grootenboer" userId="3fe8758b2c2b58d2" providerId="LiveId" clId="{F7F99E42-7611-4B87-B8A1-6109C97189CF}" dt="2019-06-26T00:24:36.574" v="150" actId="478"/>
        <pc:sldMkLst>
          <pc:docMk/>
          <pc:sldMk cId="2834347305" sldId="1937"/>
        </pc:sldMkLst>
        <pc:picChg chg="add del mod">
          <ac:chgData name="Eldert Grootenboer" userId="3fe8758b2c2b58d2" providerId="LiveId" clId="{F7F99E42-7611-4B87-B8A1-6109C97189CF}" dt="2019-06-26T00:24:36.574" v="150" actId="478"/>
          <ac:picMkLst>
            <pc:docMk/>
            <pc:sldMk cId="2834347305" sldId="1937"/>
            <ac:picMk id="2" creationId="{010C0B6A-9DFA-4EC8-99AE-364FB3E5BD23}"/>
          </ac:picMkLst>
        </pc:picChg>
        <pc:picChg chg="add del mod ord">
          <ac:chgData name="Eldert Grootenboer" userId="3fe8758b2c2b58d2" providerId="LiveId" clId="{F7F99E42-7611-4B87-B8A1-6109C97189CF}" dt="2019-06-26T00:23:59.729" v="144" actId="478"/>
          <ac:picMkLst>
            <pc:docMk/>
            <pc:sldMk cId="2834347305" sldId="1937"/>
            <ac:picMk id="5" creationId="{13E189C9-FCA1-41F4-B3CD-CF619801E03E}"/>
          </ac:picMkLst>
        </pc:picChg>
        <pc:picChg chg="add del mod">
          <ac:chgData name="Eldert Grootenboer" userId="3fe8758b2c2b58d2" providerId="LiveId" clId="{F7F99E42-7611-4B87-B8A1-6109C97189CF}" dt="2019-06-26T00:23:19.703" v="134"/>
          <ac:picMkLst>
            <pc:docMk/>
            <pc:sldMk cId="2834347305" sldId="1937"/>
            <ac:picMk id="7" creationId="{24D036C3-33FB-4B87-9DE2-A89524E9374D}"/>
          </ac:picMkLst>
        </pc:picChg>
        <pc:picChg chg="add del mod">
          <ac:chgData name="Eldert Grootenboer" userId="3fe8758b2c2b58d2" providerId="LiveId" clId="{F7F99E42-7611-4B87-B8A1-6109C97189CF}" dt="2019-06-26T00:23:28.732" v="136"/>
          <ac:picMkLst>
            <pc:docMk/>
            <pc:sldMk cId="2834347305" sldId="1937"/>
            <ac:picMk id="9" creationId="{7939F9CA-BB8E-4D9A-9EE7-2E5AA8973F39}"/>
          </ac:picMkLst>
        </pc:picChg>
        <pc:picChg chg="add del mod">
          <ac:chgData name="Eldert Grootenboer" userId="3fe8758b2c2b58d2" providerId="LiveId" clId="{F7F99E42-7611-4B87-B8A1-6109C97189CF}" dt="2019-06-26T00:23:59.182" v="143"/>
          <ac:picMkLst>
            <pc:docMk/>
            <pc:sldMk cId="2834347305" sldId="1937"/>
            <ac:picMk id="11" creationId="{68B3823B-810D-4A35-AD88-E3246C1FB100}"/>
          </ac:picMkLst>
        </pc:picChg>
        <pc:picChg chg="del">
          <ac:chgData name="Eldert Grootenboer" userId="3fe8758b2c2b58d2" providerId="LiveId" clId="{F7F99E42-7611-4B87-B8A1-6109C97189CF}" dt="2019-06-26T00:14:54.392" v="106" actId="478"/>
          <ac:picMkLst>
            <pc:docMk/>
            <pc:sldMk cId="2834347305" sldId="1937"/>
            <ac:picMk id="15" creationId="{00000000-0000-0000-0000-000000000000}"/>
          </ac:picMkLst>
        </pc:picChg>
      </pc:sldChg>
      <pc:sldChg chg="addSp delSp">
        <pc:chgData name="Eldert Grootenboer" userId="3fe8758b2c2b58d2" providerId="LiveId" clId="{F7F99E42-7611-4B87-B8A1-6109C97189CF}" dt="2019-06-26T00:30:58.099" v="155"/>
        <pc:sldMkLst>
          <pc:docMk/>
          <pc:sldMk cId="3435365143" sldId="1938"/>
        </pc:sldMkLst>
        <pc:picChg chg="add">
          <ac:chgData name="Eldert Grootenboer" userId="3fe8758b2c2b58d2" providerId="LiveId" clId="{F7F99E42-7611-4B87-B8A1-6109C97189CF}" dt="2019-06-26T00:30:58.099" v="155"/>
          <ac:picMkLst>
            <pc:docMk/>
            <pc:sldMk cId="3435365143" sldId="1938"/>
            <ac:picMk id="5" creationId="{32A3FD92-FD5E-4D9C-A808-8AAF28897AF8}"/>
          </ac:picMkLst>
        </pc:picChg>
        <pc:picChg chg="del">
          <ac:chgData name="Eldert Grootenboer" userId="3fe8758b2c2b58d2" providerId="LiveId" clId="{F7F99E42-7611-4B87-B8A1-6109C97189CF}" dt="2019-06-26T00:30:55.727" v="154" actId="478"/>
          <ac:picMkLst>
            <pc:docMk/>
            <pc:sldMk cId="3435365143" sldId="1938"/>
            <ac:picMk id="12296" creationId="{00000000-0000-0000-0000-000000000000}"/>
          </ac:picMkLst>
        </pc:picChg>
      </pc:sldChg>
      <pc:sldChg chg="addSp delSp modSp">
        <pc:chgData name="Eldert Grootenboer" userId="3fe8758b2c2b58d2" providerId="LiveId" clId="{F7F99E42-7611-4B87-B8A1-6109C97189CF}" dt="2019-06-26T00:37:53.882" v="193" actId="29295"/>
        <pc:sldMkLst>
          <pc:docMk/>
          <pc:sldMk cId="719556905" sldId="1939"/>
        </pc:sldMkLst>
        <pc:picChg chg="add mod ord">
          <ac:chgData name="Eldert Grootenboer" userId="3fe8758b2c2b58d2" providerId="LiveId" clId="{F7F99E42-7611-4B87-B8A1-6109C97189CF}" dt="2019-06-26T00:37:53.882" v="193" actId="29295"/>
          <ac:picMkLst>
            <pc:docMk/>
            <pc:sldMk cId="719556905" sldId="1939"/>
            <ac:picMk id="3" creationId="{1CAC5F77-260A-449F-86CF-1185F8D5762C}"/>
          </ac:picMkLst>
        </pc:picChg>
        <pc:picChg chg="del">
          <ac:chgData name="Eldert Grootenboer" userId="3fe8758b2c2b58d2" providerId="LiveId" clId="{F7F99E42-7611-4B87-B8A1-6109C97189CF}" dt="2019-06-26T00:35:36.584" v="185" actId="478"/>
          <ac:picMkLst>
            <pc:docMk/>
            <pc:sldMk cId="719556905" sldId="1939"/>
            <ac:picMk id="13" creationId="{00000000-0000-0000-0000-000000000000}"/>
          </ac:picMkLst>
        </pc:picChg>
      </pc:sldChg>
      <pc:sldChg chg="addSp delSp modSp">
        <pc:chgData name="Eldert Grootenboer" userId="3fe8758b2c2b58d2" providerId="LiveId" clId="{F7F99E42-7611-4B87-B8A1-6109C97189CF}" dt="2019-06-26T00:38:29.920" v="201" actId="167"/>
        <pc:sldMkLst>
          <pc:docMk/>
          <pc:sldMk cId="1045581786" sldId="1940"/>
        </pc:sldMkLst>
        <pc:picChg chg="add mod ord">
          <ac:chgData name="Eldert Grootenboer" userId="3fe8758b2c2b58d2" providerId="LiveId" clId="{F7F99E42-7611-4B87-B8A1-6109C97189CF}" dt="2019-06-26T00:38:29.920" v="201" actId="167"/>
          <ac:picMkLst>
            <pc:docMk/>
            <pc:sldMk cId="1045581786" sldId="1940"/>
            <ac:picMk id="3" creationId="{787B8619-7B21-432F-AE81-D9C18CED1214}"/>
          </ac:picMkLst>
        </pc:picChg>
        <pc:picChg chg="del">
          <ac:chgData name="Eldert Grootenboer" userId="3fe8758b2c2b58d2" providerId="LiveId" clId="{F7F99E42-7611-4B87-B8A1-6109C97189CF}" dt="2019-06-26T00:38:12.865" v="194" actId="478"/>
          <ac:picMkLst>
            <pc:docMk/>
            <pc:sldMk cId="1045581786" sldId="1940"/>
            <ac:picMk id="1026" creationId="{F8FAC54F-1384-4ECA-8F4B-7EBFB8156C1E}"/>
          </ac:picMkLst>
        </pc:picChg>
      </pc:sldChg>
      <pc:sldChg chg="addSp delSp modSp">
        <pc:chgData name="Eldert Grootenboer" userId="3fe8758b2c2b58d2" providerId="LiveId" clId="{F7F99E42-7611-4B87-B8A1-6109C97189CF}" dt="2019-06-26T00:24:39.951" v="151" actId="478"/>
        <pc:sldMkLst>
          <pc:docMk/>
          <pc:sldMk cId="1126306697" sldId="1942"/>
        </pc:sldMkLst>
        <pc:picChg chg="del">
          <ac:chgData name="Eldert Grootenboer" userId="3fe8758b2c2b58d2" providerId="LiveId" clId="{F7F99E42-7611-4B87-B8A1-6109C97189CF}" dt="2019-06-26T00:19:40.033" v="118" actId="478"/>
          <ac:picMkLst>
            <pc:docMk/>
            <pc:sldMk cId="1126306697" sldId="1942"/>
            <ac:picMk id="2" creationId="{1AB1DB9B-338E-4AC5-BCC8-A38266941DB6}"/>
          </ac:picMkLst>
        </pc:picChg>
        <pc:picChg chg="add del mod">
          <ac:chgData name="Eldert Grootenboer" userId="3fe8758b2c2b58d2" providerId="LiveId" clId="{F7F99E42-7611-4B87-B8A1-6109C97189CF}" dt="2019-06-26T00:24:39.951" v="151" actId="478"/>
          <ac:picMkLst>
            <pc:docMk/>
            <pc:sldMk cId="1126306697" sldId="1942"/>
            <ac:picMk id="3" creationId="{6639D21E-0490-4D11-9E86-DECBCEE837D3}"/>
          </ac:picMkLst>
        </pc:picChg>
        <pc:picChg chg="add del mod ord">
          <ac:chgData name="Eldert Grootenboer" userId="3fe8758b2c2b58d2" providerId="LiveId" clId="{F7F99E42-7611-4B87-B8A1-6109C97189CF}" dt="2019-06-26T00:24:04.039" v="145" actId="478"/>
          <ac:picMkLst>
            <pc:docMk/>
            <pc:sldMk cId="1126306697" sldId="1942"/>
            <ac:picMk id="6" creationId="{78138BB1-601E-486A-874C-B2A596CD876F}"/>
          </ac:picMkLst>
        </pc:picChg>
        <pc:picChg chg="add mod ord">
          <ac:chgData name="Eldert Grootenboer" userId="3fe8758b2c2b58d2" providerId="LiveId" clId="{F7F99E42-7611-4B87-B8A1-6109C97189CF}" dt="2019-06-26T00:24:13.172" v="148" actId="29295"/>
          <ac:picMkLst>
            <pc:docMk/>
            <pc:sldMk cId="1126306697" sldId="1942"/>
            <ac:picMk id="8" creationId="{9A86ACAA-EABB-4167-A876-43F84ED04FF3}"/>
          </ac:picMkLst>
        </pc:picChg>
      </pc:sldChg>
      <pc:sldChg chg="addSp delSp modSp">
        <pc:chgData name="Eldert Grootenboer" userId="3fe8758b2c2b58d2" providerId="LiveId" clId="{F7F99E42-7611-4B87-B8A1-6109C97189CF}" dt="2019-06-26T16:00:42.635" v="584" actId="207"/>
        <pc:sldMkLst>
          <pc:docMk/>
          <pc:sldMk cId="3129960916" sldId="1943"/>
        </pc:sldMkLst>
        <pc:spChg chg="mod">
          <ac:chgData name="Eldert Grootenboer" userId="3fe8758b2c2b58d2" providerId="LiveId" clId="{F7F99E42-7611-4B87-B8A1-6109C97189CF}" dt="2019-06-26T16:00:42.635" v="584" actId="207"/>
          <ac:spMkLst>
            <pc:docMk/>
            <pc:sldMk cId="3129960916" sldId="1943"/>
            <ac:spMk id="4" creationId="{00000000-0000-0000-0000-000000000000}"/>
          </ac:spMkLst>
        </pc:spChg>
        <pc:picChg chg="del">
          <ac:chgData name="Eldert Grootenboer" userId="3fe8758b2c2b58d2" providerId="LiveId" clId="{F7F99E42-7611-4B87-B8A1-6109C97189CF}" dt="2019-06-26T00:32:49.730" v="162" actId="478"/>
          <ac:picMkLst>
            <pc:docMk/>
            <pc:sldMk cId="3129960916" sldId="1943"/>
            <ac:picMk id="2" creationId="{45E92AB8-5ACD-450B-BFF5-1912FC585313}"/>
          </ac:picMkLst>
        </pc:picChg>
        <pc:picChg chg="add del mod">
          <ac:chgData name="Eldert Grootenboer" userId="3fe8758b2c2b58d2" providerId="LiveId" clId="{F7F99E42-7611-4B87-B8A1-6109C97189CF}" dt="2019-06-26T00:32:51.864" v="167"/>
          <ac:picMkLst>
            <pc:docMk/>
            <pc:sldMk cId="3129960916" sldId="1943"/>
            <ac:picMk id="5" creationId="{1BC0EBA9-23F2-4752-9AD7-4495E43AFF7C}"/>
          </ac:picMkLst>
        </pc:picChg>
        <pc:picChg chg="add mod ord">
          <ac:chgData name="Eldert Grootenboer" userId="3fe8758b2c2b58d2" providerId="LiveId" clId="{F7F99E42-7611-4B87-B8A1-6109C97189CF}" dt="2019-06-26T00:33:18.747" v="175" actId="29295"/>
          <ac:picMkLst>
            <pc:docMk/>
            <pc:sldMk cId="3129960916" sldId="1943"/>
            <ac:picMk id="7" creationId="{8C68447D-EBE6-40DD-A46D-6096DFD28BBC}"/>
          </ac:picMkLst>
        </pc:picChg>
      </pc:sldChg>
      <pc:sldChg chg="addSp delSp modSp">
        <pc:chgData name="Eldert Grootenboer" userId="3fe8758b2c2b58d2" providerId="LiveId" clId="{F7F99E42-7611-4B87-B8A1-6109C97189CF}" dt="2019-06-26T00:06:49.160" v="81" actId="29295"/>
        <pc:sldMkLst>
          <pc:docMk/>
          <pc:sldMk cId="3217233122" sldId="1945"/>
        </pc:sldMkLst>
        <pc:picChg chg="del">
          <ac:chgData name="Eldert Grootenboer" userId="3fe8758b2c2b58d2" providerId="LiveId" clId="{F7F99E42-7611-4B87-B8A1-6109C97189CF}" dt="2019-06-26T00:05:25.865" v="65" actId="478"/>
          <ac:picMkLst>
            <pc:docMk/>
            <pc:sldMk cId="3217233122" sldId="1945"/>
            <ac:picMk id="2" creationId="{F7DABBCB-8502-42F0-A898-82B07E393235}"/>
          </ac:picMkLst>
        </pc:picChg>
        <pc:picChg chg="add del mod">
          <ac:chgData name="Eldert Grootenboer" userId="3fe8758b2c2b58d2" providerId="LiveId" clId="{F7F99E42-7611-4B87-B8A1-6109C97189CF}" dt="2019-06-26T00:05:27.732" v="67"/>
          <ac:picMkLst>
            <pc:docMk/>
            <pc:sldMk cId="3217233122" sldId="1945"/>
            <ac:picMk id="5" creationId="{F91DAD44-4C86-4CAB-A705-D5F417D69531}"/>
          </ac:picMkLst>
        </pc:picChg>
        <pc:picChg chg="add del mod">
          <ac:chgData name="Eldert Grootenboer" userId="3fe8758b2c2b58d2" providerId="LiveId" clId="{F7F99E42-7611-4B87-B8A1-6109C97189CF}" dt="2019-06-26T00:05:44.461" v="70"/>
          <ac:picMkLst>
            <pc:docMk/>
            <pc:sldMk cId="3217233122" sldId="1945"/>
            <ac:picMk id="6" creationId="{43323BF0-24C7-46C9-ACEA-5FA0BBC62BA8}"/>
          </ac:picMkLst>
        </pc:picChg>
        <pc:picChg chg="add mod">
          <ac:chgData name="Eldert Grootenboer" userId="3fe8758b2c2b58d2" providerId="LiveId" clId="{F7F99E42-7611-4B87-B8A1-6109C97189CF}" dt="2019-06-26T00:05:55.101" v="73" actId="12789"/>
          <ac:picMkLst>
            <pc:docMk/>
            <pc:sldMk cId="3217233122" sldId="1945"/>
            <ac:picMk id="7" creationId="{68990CF1-9F79-4059-93C7-80AF31AB9FA8}"/>
          </ac:picMkLst>
        </pc:picChg>
        <pc:picChg chg="add mod ord">
          <ac:chgData name="Eldert Grootenboer" userId="3fe8758b2c2b58d2" providerId="LiveId" clId="{F7F99E42-7611-4B87-B8A1-6109C97189CF}" dt="2019-06-26T00:06:49.160" v="81" actId="29295"/>
          <ac:picMkLst>
            <pc:docMk/>
            <pc:sldMk cId="3217233122" sldId="1945"/>
            <ac:picMk id="9" creationId="{CC7B9127-972B-41E8-8B86-97354A84B994}"/>
          </ac:picMkLst>
        </pc:picChg>
      </pc:sldChg>
      <pc:sldChg chg="addSp delSp modSp">
        <pc:chgData name="Eldert Grootenboer" userId="3fe8758b2c2b58d2" providerId="LiveId" clId="{F7F99E42-7611-4B87-B8A1-6109C97189CF}" dt="2019-06-26T00:35:31.568" v="184" actId="29295"/>
        <pc:sldMkLst>
          <pc:docMk/>
          <pc:sldMk cId="1471389221" sldId="1946"/>
        </pc:sldMkLst>
        <pc:picChg chg="add mod ord">
          <ac:chgData name="Eldert Grootenboer" userId="3fe8758b2c2b58d2" providerId="LiveId" clId="{F7F99E42-7611-4B87-B8A1-6109C97189CF}" dt="2019-06-26T00:35:31.568" v="184" actId="29295"/>
          <ac:picMkLst>
            <pc:docMk/>
            <pc:sldMk cId="1471389221" sldId="1946"/>
            <ac:picMk id="4" creationId="{43B097AB-BDDF-4045-9D33-7ED0953D1F87}"/>
          </ac:picMkLst>
        </pc:picChg>
        <pc:picChg chg="del">
          <ac:chgData name="Eldert Grootenboer" userId="3fe8758b2c2b58d2" providerId="LiveId" clId="{F7F99E42-7611-4B87-B8A1-6109C97189CF}" dt="2019-06-26T00:35:09.224" v="176" actId="478"/>
          <ac:picMkLst>
            <pc:docMk/>
            <pc:sldMk cId="1471389221" sldId="1946"/>
            <ac:picMk id="1026" creationId="{8058261E-C571-4602-8D84-24FC3417B0FE}"/>
          </ac:picMkLst>
        </pc:picChg>
      </pc:sldChg>
      <pc:sldChg chg="addSp delSp modSp">
        <pc:chgData name="Eldert Grootenboer" userId="3fe8758b2c2b58d2" providerId="LiveId" clId="{F7F99E42-7611-4B87-B8A1-6109C97189CF}" dt="2019-06-26T00:24:26.691" v="149" actId="478"/>
        <pc:sldMkLst>
          <pc:docMk/>
          <pc:sldMk cId="2632988765" sldId="1947"/>
        </pc:sldMkLst>
        <pc:picChg chg="add mod ord">
          <ac:chgData name="Eldert Grootenboer" userId="3fe8758b2c2b58d2" providerId="LiveId" clId="{F7F99E42-7611-4B87-B8A1-6109C97189CF}" dt="2019-06-26T00:08:49.472" v="88" actId="29295"/>
          <ac:picMkLst>
            <pc:docMk/>
            <pc:sldMk cId="2632988765" sldId="1947"/>
            <ac:picMk id="4" creationId="{A2C55628-3A5A-455E-9840-1B9AB42D1829}"/>
          </ac:picMkLst>
        </pc:picChg>
        <pc:picChg chg="add del mod">
          <ac:chgData name="Eldert Grootenboer" userId="3fe8758b2c2b58d2" providerId="LiveId" clId="{F7F99E42-7611-4B87-B8A1-6109C97189CF}" dt="2019-06-26T00:24:26.691" v="149" actId="478"/>
          <ac:picMkLst>
            <pc:docMk/>
            <pc:sldMk cId="2632988765" sldId="1947"/>
            <ac:picMk id="6" creationId="{0EE6942B-0B69-4D26-9D93-887CCD8C3392}"/>
          </ac:picMkLst>
        </pc:picChg>
        <pc:picChg chg="del">
          <ac:chgData name="Eldert Grootenboer" userId="3fe8758b2c2b58d2" providerId="LiveId" clId="{F7F99E42-7611-4B87-B8A1-6109C97189CF}" dt="2019-06-26T00:11:22.201" v="94" actId="478"/>
          <ac:picMkLst>
            <pc:docMk/>
            <pc:sldMk cId="2632988765" sldId="1947"/>
            <ac:picMk id="1026" creationId="{73492D54-D329-4AD5-A541-22A2C3ED2BC8}"/>
          </ac:picMkLst>
        </pc:picChg>
      </pc:sldChg>
      <pc:sldChg chg="addSp modSp modAnim modNotesTx">
        <pc:chgData name="Eldert Grootenboer" userId="3fe8758b2c2b58d2" providerId="LiveId" clId="{F7F99E42-7611-4B87-B8A1-6109C97189CF}" dt="2019-06-26T16:33:47.065" v="843"/>
        <pc:sldMkLst>
          <pc:docMk/>
          <pc:sldMk cId="3718657067" sldId="1948"/>
        </pc:sldMkLst>
        <pc:spChg chg="mod">
          <ac:chgData name="Eldert Grootenboer" userId="3fe8758b2c2b58d2" providerId="LiveId" clId="{F7F99E42-7611-4B87-B8A1-6109C97189CF}" dt="2019-06-26T16:20:10.004" v="753" actId="14100"/>
          <ac:spMkLst>
            <pc:docMk/>
            <pc:sldMk cId="3718657067" sldId="1948"/>
            <ac:spMk id="7" creationId="{8419BADE-35C5-4427-8CE7-F3C6FBCA288C}"/>
          </ac:spMkLst>
        </pc:spChg>
        <pc:picChg chg="add mod ord">
          <ac:chgData name="Eldert Grootenboer" userId="3fe8758b2c2b58d2" providerId="LiveId" clId="{F7F99E42-7611-4B87-B8A1-6109C97189CF}" dt="2019-06-26T00:49:53.299" v="263" actId="29295"/>
          <ac:picMkLst>
            <pc:docMk/>
            <pc:sldMk cId="3718657067" sldId="1948"/>
            <ac:picMk id="4" creationId="{8A454967-1FD3-4D6A-BB0C-16DA1640A22D}"/>
          </ac:picMkLst>
        </pc:picChg>
      </pc:sldChg>
      <pc:sldChg chg="addSp modSp modAnim modNotesTx">
        <pc:chgData name="Eldert Grootenboer" userId="3fe8758b2c2b58d2" providerId="LiveId" clId="{F7F99E42-7611-4B87-B8A1-6109C97189CF}" dt="2019-06-26T16:33:55.952" v="844"/>
        <pc:sldMkLst>
          <pc:docMk/>
          <pc:sldMk cId="3483818130" sldId="1954"/>
        </pc:sldMkLst>
        <pc:picChg chg="add mod ord">
          <ac:chgData name="Eldert Grootenboer" userId="3fe8758b2c2b58d2" providerId="LiveId" clId="{F7F99E42-7611-4B87-B8A1-6109C97189CF}" dt="2019-06-26T00:51:53.245" v="272" actId="29295"/>
          <ac:picMkLst>
            <pc:docMk/>
            <pc:sldMk cId="3483818130" sldId="1954"/>
            <ac:picMk id="4" creationId="{53143889-EF69-4429-9B39-320DF56DC837}"/>
          </ac:picMkLst>
        </pc:picChg>
      </pc:sldChg>
      <pc:sldChg chg="addSp modSp modAnim">
        <pc:chgData name="Eldert Grootenboer" userId="3fe8758b2c2b58d2" providerId="LiveId" clId="{F7F99E42-7611-4B87-B8A1-6109C97189CF}" dt="2019-06-26T16:18:52.714" v="744"/>
        <pc:sldMkLst>
          <pc:docMk/>
          <pc:sldMk cId="3599478363" sldId="1956"/>
        </pc:sldMkLst>
        <pc:spChg chg="mod">
          <ac:chgData name="Eldert Grootenboer" userId="3fe8758b2c2b58d2" providerId="LiveId" clId="{F7F99E42-7611-4B87-B8A1-6109C97189CF}" dt="2019-06-26T16:10:07.556" v="633" actId="207"/>
          <ac:spMkLst>
            <pc:docMk/>
            <pc:sldMk cId="3599478363" sldId="1956"/>
            <ac:spMk id="5" creationId="{A795E58E-9F32-4BF2-AA50-CFE822010F93}"/>
          </ac:spMkLst>
        </pc:spChg>
        <pc:spChg chg="mod">
          <ac:chgData name="Eldert Grootenboer" userId="3fe8758b2c2b58d2" providerId="LiveId" clId="{F7F99E42-7611-4B87-B8A1-6109C97189CF}" dt="2019-06-26T16:09:58.636" v="630" actId="207"/>
          <ac:spMkLst>
            <pc:docMk/>
            <pc:sldMk cId="3599478363" sldId="1956"/>
            <ac:spMk id="9" creationId="{00000000-0000-0000-0000-000000000000}"/>
          </ac:spMkLst>
        </pc:spChg>
        <pc:picChg chg="add mod ord">
          <ac:chgData name="Eldert Grootenboer" userId="3fe8758b2c2b58d2" providerId="LiveId" clId="{F7F99E42-7611-4B87-B8A1-6109C97189CF}" dt="2019-06-26T00:52:30.632" v="277" actId="29295"/>
          <ac:picMkLst>
            <pc:docMk/>
            <pc:sldMk cId="3599478363" sldId="1956"/>
            <ac:picMk id="4" creationId="{FC75299B-6B7B-483E-84E1-E089FF638D7A}"/>
          </ac:picMkLst>
        </pc:picChg>
      </pc:sldChg>
      <pc:sldChg chg="addSp modSp modAnim modNotesTx">
        <pc:chgData name="Eldert Grootenboer" userId="3fe8758b2c2b58d2" providerId="LiveId" clId="{F7F99E42-7611-4B87-B8A1-6109C97189CF}" dt="2019-06-26T16:34:15.710" v="846"/>
        <pc:sldMkLst>
          <pc:docMk/>
          <pc:sldMk cId="577952223" sldId="1961"/>
        </pc:sldMkLst>
        <pc:spChg chg="mod">
          <ac:chgData name="Eldert Grootenboer" userId="3fe8758b2c2b58d2" providerId="LiveId" clId="{F7F99E42-7611-4B87-B8A1-6109C97189CF}" dt="2019-06-26T16:20:29.536" v="754" actId="14100"/>
          <ac:spMkLst>
            <pc:docMk/>
            <pc:sldMk cId="577952223" sldId="1961"/>
            <ac:spMk id="3" creationId="{098AA7C6-2923-42FF-82B1-33A0152731CA}"/>
          </ac:spMkLst>
        </pc:spChg>
        <pc:picChg chg="add mod ord">
          <ac:chgData name="Eldert Grootenboer" userId="3fe8758b2c2b58d2" providerId="LiveId" clId="{F7F99E42-7611-4B87-B8A1-6109C97189CF}" dt="2019-06-26T00:54:09.869" v="297" actId="29295"/>
          <ac:picMkLst>
            <pc:docMk/>
            <pc:sldMk cId="577952223" sldId="1961"/>
            <ac:picMk id="7" creationId="{91DF4BCB-D2BA-4341-A62B-CE11977964DA}"/>
          </ac:picMkLst>
        </pc:picChg>
      </pc:sldChg>
      <pc:sldChg chg="addSp modSp modAnim modNotesTx">
        <pc:chgData name="Eldert Grootenboer" userId="3fe8758b2c2b58d2" providerId="LiveId" clId="{F7F99E42-7611-4B87-B8A1-6109C97189CF}" dt="2019-06-26T16:34:25.256" v="847"/>
        <pc:sldMkLst>
          <pc:docMk/>
          <pc:sldMk cId="4058980263" sldId="1964"/>
        </pc:sldMkLst>
        <pc:picChg chg="add mod ord">
          <ac:chgData name="Eldert Grootenboer" userId="3fe8758b2c2b58d2" providerId="LiveId" clId="{F7F99E42-7611-4B87-B8A1-6109C97189CF}" dt="2019-06-26T00:55:05.308" v="306" actId="29295"/>
          <ac:picMkLst>
            <pc:docMk/>
            <pc:sldMk cId="4058980263" sldId="1964"/>
            <ac:picMk id="6" creationId="{56385430-3679-4F5C-AB20-1C5C5A8FE47F}"/>
          </ac:picMkLst>
        </pc:picChg>
      </pc:sldChg>
      <pc:sldChg chg="addSp modSp modAnim modNotesTx">
        <pc:chgData name="Eldert Grootenboer" userId="3fe8758b2c2b58d2" providerId="LiveId" clId="{F7F99E42-7611-4B87-B8A1-6109C97189CF}" dt="2019-06-26T16:34:41.879" v="849"/>
        <pc:sldMkLst>
          <pc:docMk/>
          <pc:sldMk cId="386901824" sldId="1970"/>
        </pc:sldMkLst>
        <pc:picChg chg="add mod ord">
          <ac:chgData name="Eldert Grootenboer" userId="3fe8758b2c2b58d2" providerId="LiveId" clId="{F7F99E42-7611-4B87-B8A1-6109C97189CF}" dt="2019-06-26T15:38:00.998" v="331" actId="29295"/>
          <ac:picMkLst>
            <pc:docMk/>
            <pc:sldMk cId="386901824" sldId="1970"/>
            <ac:picMk id="4" creationId="{3A4E99B3-BDD5-4513-A635-37AB5EB9AEA8}"/>
          </ac:picMkLst>
        </pc:picChg>
      </pc:sldChg>
      <pc:sldChg chg="addSp modSp modAnim modNotesTx">
        <pc:chgData name="Eldert Grootenboer" userId="3fe8758b2c2b58d2" providerId="LiveId" clId="{F7F99E42-7611-4B87-B8A1-6109C97189CF}" dt="2019-06-26T16:34:49.530" v="850"/>
        <pc:sldMkLst>
          <pc:docMk/>
          <pc:sldMk cId="3007631351" sldId="1973"/>
        </pc:sldMkLst>
        <pc:picChg chg="add mod ord">
          <ac:chgData name="Eldert Grootenboer" userId="3fe8758b2c2b58d2" providerId="LiveId" clId="{F7F99E42-7611-4B87-B8A1-6109C97189CF}" dt="2019-06-26T15:39:50.803" v="339" actId="29295"/>
          <ac:picMkLst>
            <pc:docMk/>
            <pc:sldMk cId="3007631351" sldId="1973"/>
            <ac:picMk id="7" creationId="{E6F9EFDC-3BF7-4A3F-A457-0390A3FE183F}"/>
          </ac:picMkLst>
        </pc:picChg>
      </pc:sldChg>
      <pc:sldChg chg="addSp delSp modSp">
        <pc:chgData name="Eldert Grootenboer" userId="3fe8758b2c2b58d2" providerId="LiveId" clId="{F7F99E42-7611-4B87-B8A1-6109C97189CF}" dt="2019-06-26T16:07:42.956" v="616" actId="29295"/>
        <pc:sldMkLst>
          <pc:docMk/>
          <pc:sldMk cId="1480065806" sldId="1977"/>
        </pc:sldMkLst>
        <pc:picChg chg="add mod ord">
          <ac:chgData name="Eldert Grootenboer" userId="3fe8758b2c2b58d2" providerId="LiveId" clId="{F7F99E42-7611-4B87-B8A1-6109C97189CF}" dt="2019-06-26T16:07:42.956" v="616" actId="29295"/>
          <ac:picMkLst>
            <pc:docMk/>
            <pc:sldMk cId="1480065806" sldId="1977"/>
            <ac:picMk id="5" creationId="{06C3706C-9D8E-4EA0-9315-61BF6CA8F743}"/>
          </ac:picMkLst>
        </pc:picChg>
        <pc:picChg chg="del">
          <ac:chgData name="Eldert Grootenboer" userId="3fe8758b2c2b58d2" providerId="LiveId" clId="{F7F99E42-7611-4B87-B8A1-6109C97189CF}" dt="2019-06-26T00:42:51.233" v="223" actId="478"/>
          <ac:picMkLst>
            <pc:docMk/>
            <pc:sldMk cId="1480065806" sldId="1977"/>
            <ac:picMk id="19" creationId="{233D52AD-9396-4A09-84A3-134FFE2EF9F4}"/>
          </ac:picMkLst>
        </pc:picChg>
      </pc:sldChg>
      <pc:sldChg chg="addSp modSp modAnim">
        <pc:chgData name="Eldert Grootenboer" userId="3fe8758b2c2b58d2" providerId="LiveId" clId="{F7F99E42-7611-4B87-B8A1-6109C97189CF}" dt="2019-06-26T16:36:17.683" v="854" actId="207"/>
        <pc:sldMkLst>
          <pc:docMk/>
          <pc:sldMk cId="3192170334" sldId="1978"/>
        </pc:sldMkLst>
        <pc:spChg chg="mod">
          <ac:chgData name="Eldert Grootenboer" userId="3fe8758b2c2b58d2" providerId="LiveId" clId="{F7F99E42-7611-4B87-B8A1-6109C97189CF}" dt="2019-06-26T16:36:17.683" v="854" actId="207"/>
          <ac:spMkLst>
            <pc:docMk/>
            <pc:sldMk cId="3192170334" sldId="1978"/>
            <ac:spMk id="9" creationId="{00000000-0000-0000-0000-000000000000}"/>
          </ac:spMkLst>
        </pc:spChg>
        <pc:picChg chg="add ord">
          <ac:chgData name="Eldert Grootenboer" userId="3fe8758b2c2b58d2" providerId="LiveId" clId="{F7F99E42-7611-4B87-B8A1-6109C97189CF}" dt="2019-06-26T00:52:39.786" v="279" actId="167"/>
          <ac:picMkLst>
            <pc:docMk/>
            <pc:sldMk cId="3192170334" sldId="1978"/>
            <ac:picMk id="10" creationId="{9559EB33-02F4-45F0-8E37-1701C0572A53}"/>
          </ac:picMkLst>
        </pc:picChg>
      </pc:sldChg>
      <pc:sldChg chg="addSp modSp modAnim">
        <pc:chgData name="Eldert Grootenboer" userId="3fe8758b2c2b58d2" providerId="LiveId" clId="{F7F99E42-7611-4B87-B8A1-6109C97189CF}" dt="2019-06-26T16:21:43.003" v="766"/>
        <pc:sldMkLst>
          <pc:docMk/>
          <pc:sldMk cId="1678820348" sldId="1979"/>
        </pc:sldMkLst>
        <pc:spChg chg="mod">
          <ac:chgData name="Eldert Grootenboer" userId="3fe8758b2c2b58d2" providerId="LiveId" clId="{F7F99E42-7611-4B87-B8A1-6109C97189CF}" dt="2019-06-26T16:10:56.045" v="637" actId="207"/>
          <ac:spMkLst>
            <pc:docMk/>
            <pc:sldMk cId="1678820348" sldId="1979"/>
            <ac:spMk id="9" creationId="{00000000-0000-0000-0000-000000000000}"/>
          </ac:spMkLst>
        </pc:spChg>
        <pc:spChg chg="mod">
          <ac:chgData name="Eldert Grootenboer" userId="3fe8758b2c2b58d2" providerId="LiveId" clId="{F7F99E42-7611-4B87-B8A1-6109C97189CF}" dt="2019-06-26T16:11:01.220" v="639" actId="207"/>
          <ac:spMkLst>
            <pc:docMk/>
            <pc:sldMk cId="1678820348" sldId="1979"/>
            <ac:spMk id="11" creationId="{AE42C9B9-E83A-4F19-89D0-2EC3CF771930}"/>
          </ac:spMkLst>
        </pc:spChg>
        <pc:picChg chg="add mod ord">
          <ac:chgData name="Eldert Grootenboer" userId="3fe8758b2c2b58d2" providerId="LiveId" clId="{F7F99E42-7611-4B87-B8A1-6109C97189CF}" dt="2019-06-26T00:56:04.343" v="313" actId="29295"/>
          <ac:picMkLst>
            <pc:docMk/>
            <pc:sldMk cId="1678820348" sldId="1979"/>
            <ac:picMk id="5" creationId="{B2AEAD04-C4CB-499A-B74F-A5CF9E4DAC9A}"/>
          </ac:picMkLst>
        </pc:picChg>
      </pc:sldChg>
      <pc:sldChg chg="addSp modSp modAnim">
        <pc:chgData name="Eldert Grootenboer" userId="3fe8758b2c2b58d2" providerId="LiveId" clId="{F7F99E42-7611-4B87-B8A1-6109C97189CF}" dt="2019-06-26T16:24:28.235" v="790"/>
        <pc:sldMkLst>
          <pc:docMk/>
          <pc:sldMk cId="61814739" sldId="1980"/>
        </pc:sldMkLst>
        <pc:spChg chg="mod">
          <ac:chgData name="Eldert Grootenboer" userId="3fe8758b2c2b58d2" providerId="LiveId" clId="{F7F99E42-7611-4B87-B8A1-6109C97189CF}" dt="2019-06-26T16:11:45.325" v="647" actId="207"/>
          <ac:spMkLst>
            <pc:docMk/>
            <pc:sldMk cId="61814739" sldId="1980"/>
            <ac:spMk id="9" creationId="{00000000-0000-0000-0000-000000000000}"/>
          </ac:spMkLst>
        </pc:spChg>
        <pc:picChg chg="add ord">
          <ac:chgData name="Eldert Grootenboer" userId="3fe8758b2c2b58d2" providerId="LiveId" clId="{F7F99E42-7611-4B87-B8A1-6109C97189CF}" dt="2019-06-26T15:45:32.794" v="498" actId="167"/>
          <ac:picMkLst>
            <pc:docMk/>
            <pc:sldMk cId="61814739" sldId="1980"/>
            <ac:picMk id="7" creationId="{EACE5D23-662C-4645-B280-51EF7AEC4906}"/>
          </ac:picMkLst>
        </pc:picChg>
      </pc:sldChg>
      <pc:sldChg chg="addSp delSp modSp">
        <pc:chgData name="Eldert Grootenboer" userId="3fe8758b2c2b58d2" providerId="LiveId" clId="{F7F99E42-7611-4B87-B8A1-6109C97189CF}" dt="2019-06-26T00:40:41.490" v="207" actId="29295"/>
        <pc:sldMkLst>
          <pc:docMk/>
          <pc:sldMk cId="166994071" sldId="1981"/>
        </pc:sldMkLst>
        <pc:picChg chg="del">
          <ac:chgData name="Eldert Grootenboer" userId="3fe8758b2c2b58d2" providerId="LiveId" clId="{F7F99E42-7611-4B87-B8A1-6109C97189CF}" dt="2019-06-26T00:40:24.627" v="202" actId="478"/>
          <ac:picMkLst>
            <pc:docMk/>
            <pc:sldMk cId="166994071" sldId="1981"/>
            <ac:picMk id="2" creationId="{960EA79C-EF09-4F70-81A7-615DBC72EA58}"/>
          </ac:picMkLst>
        </pc:picChg>
        <pc:picChg chg="add mod ord">
          <ac:chgData name="Eldert Grootenboer" userId="3fe8758b2c2b58d2" providerId="LiveId" clId="{F7F99E42-7611-4B87-B8A1-6109C97189CF}" dt="2019-06-26T00:40:41.490" v="207" actId="29295"/>
          <ac:picMkLst>
            <pc:docMk/>
            <pc:sldMk cId="166994071" sldId="1981"/>
            <ac:picMk id="5" creationId="{51840F43-2CAB-4970-AFE6-7F451C55D956}"/>
          </ac:picMkLst>
        </pc:picChg>
      </pc:sldChg>
      <pc:sldChg chg="addSp modSp">
        <pc:chgData name="Eldert Grootenboer" userId="3fe8758b2c2b58d2" providerId="LiveId" clId="{F7F99E42-7611-4B87-B8A1-6109C97189CF}" dt="2019-06-26T15:57:34.726" v="567" actId="207"/>
        <pc:sldMkLst>
          <pc:docMk/>
          <pc:sldMk cId="4037516589" sldId="1983"/>
        </pc:sldMkLst>
        <pc:spChg chg="mod">
          <ac:chgData name="Eldert Grootenboer" userId="3fe8758b2c2b58d2" providerId="LiveId" clId="{F7F99E42-7611-4B87-B8A1-6109C97189CF}" dt="2019-06-26T15:57:27.946" v="565" actId="207"/>
          <ac:spMkLst>
            <pc:docMk/>
            <pc:sldMk cId="4037516589" sldId="1983"/>
            <ac:spMk id="4" creationId="{82379A0F-7CC2-43E4-80BE-5A5C9F6B599A}"/>
          </ac:spMkLst>
        </pc:spChg>
        <pc:spChg chg="mod">
          <ac:chgData name="Eldert Grootenboer" userId="3fe8758b2c2b58d2" providerId="LiveId" clId="{F7F99E42-7611-4B87-B8A1-6109C97189CF}" dt="2019-06-26T15:57:34.726" v="567" actId="207"/>
          <ac:spMkLst>
            <pc:docMk/>
            <pc:sldMk cId="4037516589" sldId="1983"/>
            <ac:spMk id="5" creationId="{C50513D2-A053-42F9-9BCA-DE0DC2DB0BC8}"/>
          </ac:spMkLst>
        </pc:spChg>
        <pc:picChg chg="add mod ord">
          <ac:chgData name="Eldert Grootenboer" userId="3fe8758b2c2b58d2" providerId="LiveId" clId="{F7F99E42-7611-4B87-B8A1-6109C97189CF}" dt="2019-06-26T00:00:42.870" v="64" actId="29295"/>
          <ac:picMkLst>
            <pc:docMk/>
            <pc:sldMk cId="4037516589" sldId="1983"/>
            <ac:picMk id="3" creationId="{FCD5D5C1-E3D0-4D0C-8572-30479C818DE4}"/>
          </ac:picMkLst>
        </pc:picChg>
      </pc:sldChg>
      <pc:sldChg chg="addSp delSp modSp modAnim">
        <pc:chgData name="Eldert Grootenboer" userId="3fe8758b2c2b58d2" providerId="LiveId" clId="{F7F99E42-7611-4B87-B8A1-6109C97189CF}" dt="2019-06-26T16:35:00.341" v="851"/>
        <pc:sldMkLst>
          <pc:docMk/>
          <pc:sldMk cId="1362034717" sldId="1984"/>
        </pc:sldMkLst>
        <pc:picChg chg="add del mod">
          <ac:chgData name="Eldert Grootenboer" userId="3fe8758b2c2b58d2" providerId="LiveId" clId="{F7F99E42-7611-4B87-B8A1-6109C97189CF}" dt="2019-06-26T15:50:19.427" v="516"/>
          <ac:picMkLst>
            <pc:docMk/>
            <pc:sldMk cId="1362034717" sldId="1984"/>
            <ac:picMk id="5" creationId="{2F2F66FB-F9DE-4FC6-A46C-EDE114B1DC21}"/>
          </ac:picMkLst>
        </pc:picChg>
        <pc:picChg chg="add mod ord">
          <ac:chgData name="Eldert Grootenboer" userId="3fe8758b2c2b58d2" providerId="LiveId" clId="{F7F99E42-7611-4B87-B8A1-6109C97189CF}" dt="2019-06-26T15:50:47.424" v="524" actId="29295"/>
          <ac:picMkLst>
            <pc:docMk/>
            <pc:sldMk cId="1362034717" sldId="1984"/>
            <ac:picMk id="8" creationId="{7D253C0D-F922-4920-BCBF-B0B196BFBFBA}"/>
          </ac:picMkLst>
        </pc:picChg>
      </pc:sldChg>
      <pc:sldChg chg="addSp modSp modAnim">
        <pc:chgData name="Eldert Grootenboer" userId="3fe8758b2c2b58d2" providerId="LiveId" clId="{F7F99E42-7611-4B87-B8A1-6109C97189CF}" dt="2019-06-26T16:35:07.703" v="852"/>
        <pc:sldMkLst>
          <pc:docMk/>
          <pc:sldMk cId="2819639297" sldId="1985"/>
        </pc:sldMkLst>
        <pc:picChg chg="add mod ord">
          <ac:chgData name="Eldert Grootenboer" userId="3fe8758b2c2b58d2" providerId="LiveId" clId="{F7F99E42-7611-4B87-B8A1-6109C97189CF}" dt="2019-06-26T15:51:42.782" v="532" actId="29295"/>
          <ac:picMkLst>
            <pc:docMk/>
            <pc:sldMk cId="2819639297" sldId="1985"/>
            <ac:picMk id="4" creationId="{280C39D3-23AD-4317-AF9B-33F066E882FF}"/>
          </ac:picMkLst>
        </pc:picChg>
      </pc:sldChg>
      <pc:sldChg chg="addSp modSp modAnim">
        <pc:chgData name="Eldert Grootenboer" userId="3fe8758b2c2b58d2" providerId="LiveId" clId="{F7F99E42-7611-4B87-B8A1-6109C97189CF}" dt="2019-06-26T16:35:14.674" v="853"/>
        <pc:sldMkLst>
          <pc:docMk/>
          <pc:sldMk cId="1311242316" sldId="1986"/>
        </pc:sldMkLst>
        <pc:picChg chg="add mod ord">
          <ac:chgData name="Eldert Grootenboer" userId="3fe8758b2c2b58d2" providerId="LiveId" clId="{F7F99E42-7611-4B87-B8A1-6109C97189CF}" dt="2019-06-26T15:52:15.558" v="539" actId="167"/>
          <ac:picMkLst>
            <pc:docMk/>
            <pc:sldMk cId="1311242316" sldId="1986"/>
            <ac:picMk id="7" creationId="{5FDB8993-014E-4A06-9F7A-FB1FB27B8E85}"/>
          </ac:picMkLst>
        </pc:picChg>
      </pc:sldChg>
      <pc:sldChg chg="addSp modSp modAnim">
        <pc:chgData name="Eldert Grootenboer" userId="3fe8758b2c2b58d2" providerId="LiveId" clId="{F7F99E42-7611-4B87-B8A1-6109C97189CF}" dt="2019-06-26T16:25:59.767" v="803"/>
        <pc:sldMkLst>
          <pc:docMk/>
          <pc:sldMk cId="1791884333" sldId="1987"/>
        </pc:sldMkLst>
        <pc:spChg chg="mod">
          <ac:chgData name="Eldert Grootenboer" userId="3fe8758b2c2b58d2" providerId="LiveId" clId="{F7F99E42-7611-4B87-B8A1-6109C97189CF}" dt="2019-06-26T16:12:07.321" v="651" actId="207"/>
          <ac:spMkLst>
            <pc:docMk/>
            <pc:sldMk cId="1791884333" sldId="1987"/>
            <ac:spMk id="7" creationId="{90479BA4-42B8-4AD5-9341-359F4310F0C1}"/>
          </ac:spMkLst>
        </pc:spChg>
        <pc:spChg chg="mod">
          <ac:chgData name="Eldert Grootenboer" userId="3fe8758b2c2b58d2" providerId="LiveId" clId="{F7F99E42-7611-4B87-B8A1-6109C97189CF}" dt="2019-06-26T16:12:02.814" v="649" actId="207"/>
          <ac:spMkLst>
            <pc:docMk/>
            <pc:sldMk cId="1791884333" sldId="1987"/>
            <ac:spMk id="9" creationId="{00000000-0000-0000-0000-000000000000}"/>
          </ac:spMkLst>
        </pc:spChg>
        <pc:picChg chg="add mod ord">
          <ac:chgData name="Eldert Grootenboer" userId="3fe8758b2c2b58d2" providerId="LiveId" clId="{F7F99E42-7611-4B87-B8A1-6109C97189CF}" dt="2019-06-26T15:53:02.483" v="546" actId="29295"/>
          <ac:picMkLst>
            <pc:docMk/>
            <pc:sldMk cId="1791884333" sldId="1987"/>
            <ac:picMk id="4" creationId="{9395459B-333A-4281-A4B6-585D6D8F9666}"/>
          </ac:picMkLst>
        </pc:picChg>
      </pc:sldChg>
      <pc:sldChg chg="delSp modSp add delAnim modAnim">
        <pc:chgData name="Eldert Grootenboer" userId="3fe8758b2c2b58d2" providerId="LiveId" clId="{F7F99E42-7611-4B87-B8A1-6109C97189CF}" dt="2019-06-26T16:26:36.470" v="809"/>
        <pc:sldMkLst>
          <pc:docMk/>
          <pc:sldMk cId="2279267672" sldId="1989"/>
        </pc:sldMkLst>
        <pc:spChg chg="del">
          <ac:chgData name="Eldert Grootenboer" userId="3fe8758b2c2b58d2" providerId="LiveId" clId="{F7F99E42-7611-4B87-B8A1-6109C97189CF}" dt="2019-06-26T15:53:22.443" v="548" actId="478"/>
          <ac:spMkLst>
            <pc:docMk/>
            <pc:sldMk cId="2279267672" sldId="1989"/>
            <ac:spMk id="7" creationId="{90479BA4-42B8-4AD5-9341-359F4310F0C1}"/>
          </ac:spMkLst>
        </pc:spChg>
        <pc:spChg chg="mod">
          <ac:chgData name="Eldert Grootenboer" userId="3fe8758b2c2b58d2" providerId="LiveId" clId="{F7F99E42-7611-4B87-B8A1-6109C97189CF}" dt="2019-06-26T16:12:16.528" v="653" actId="207"/>
          <ac:spMkLst>
            <pc:docMk/>
            <pc:sldMk cId="2279267672" sldId="1989"/>
            <ac:spMk id="9" creationId="{00000000-0000-0000-0000-000000000000}"/>
          </ac:spMkLst>
        </pc:spChg>
        <pc:picChg chg="del">
          <ac:chgData name="Eldert Grootenboer" userId="3fe8758b2c2b58d2" providerId="LiveId" clId="{F7F99E42-7611-4B87-B8A1-6109C97189CF}" dt="2019-06-26T15:53:24.143" v="549" actId="478"/>
          <ac:picMkLst>
            <pc:docMk/>
            <pc:sldMk cId="2279267672" sldId="1989"/>
            <ac:picMk id="12" creationId="{DC7CECC1-AAB8-4161-9296-9537F9E99773}"/>
          </ac:picMkLst>
        </pc:picChg>
      </pc:sldChg>
      <pc:sldMasterChg chg="modSldLayout">
        <pc:chgData name="Eldert Grootenboer" userId="3fe8758b2c2b58d2" providerId="LiveId" clId="{F7F99E42-7611-4B87-B8A1-6109C97189CF}" dt="2019-06-26T16:08:49.673" v="625" actId="207"/>
        <pc:sldMasterMkLst>
          <pc:docMk/>
          <pc:sldMasterMk cId="863222570" sldId="2147483681"/>
        </pc:sldMasterMkLst>
        <pc:sldLayoutChg chg="modSp">
          <pc:chgData name="Eldert Grootenboer" userId="3fe8758b2c2b58d2" providerId="LiveId" clId="{F7F99E42-7611-4B87-B8A1-6109C97189CF}" dt="2019-06-26T15:58:34.314" v="573" actId="207"/>
          <pc:sldLayoutMkLst>
            <pc:docMk/>
            <pc:sldMasterMk cId="863222570" sldId="2147483681"/>
            <pc:sldLayoutMk cId="3678947503" sldId="2147483684"/>
          </pc:sldLayoutMkLst>
          <pc:spChg chg="mod">
            <ac:chgData name="Eldert Grootenboer" userId="3fe8758b2c2b58d2" providerId="LiveId" clId="{F7F99E42-7611-4B87-B8A1-6109C97189CF}" dt="2019-06-26T15:58:28.490" v="571" actId="207"/>
            <ac:spMkLst>
              <pc:docMk/>
              <pc:sldMasterMk cId="863222570" sldId="2147483681"/>
              <pc:sldLayoutMk cId="3678947503" sldId="2147483684"/>
              <ac:spMk id="2" creationId="{00000000-0000-0000-0000-000000000000}"/>
            </ac:spMkLst>
          </pc:spChg>
          <pc:spChg chg="mod">
            <ac:chgData name="Eldert Grootenboer" userId="3fe8758b2c2b58d2" providerId="LiveId" clId="{F7F99E42-7611-4B87-B8A1-6109C97189CF}" dt="2019-06-26T15:58:34.314" v="573" actId="207"/>
            <ac:spMkLst>
              <pc:docMk/>
              <pc:sldMasterMk cId="863222570" sldId="2147483681"/>
              <pc:sldLayoutMk cId="3678947503" sldId="2147483684"/>
              <ac:spMk id="6" creationId="{00000000-0000-0000-0000-000000000000}"/>
            </ac:spMkLst>
          </pc:spChg>
        </pc:sldLayoutChg>
        <pc:sldLayoutChg chg="modSp">
          <pc:chgData name="Eldert Grootenboer" userId="3fe8758b2c2b58d2" providerId="LiveId" clId="{F7F99E42-7611-4B87-B8A1-6109C97189CF}" dt="2019-06-26T16:03:16.451" v="598" actId="207"/>
          <pc:sldLayoutMkLst>
            <pc:docMk/>
            <pc:sldMasterMk cId="863222570" sldId="2147483681"/>
            <pc:sldLayoutMk cId="3093942392" sldId="2147483686"/>
          </pc:sldLayoutMkLst>
          <pc:spChg chg="mod">
            <ac:chgData name="Eldert Grootenboer" userId="3fe8758b2c2b58d2" providerId="LiveId" clId="{F7F99E42-7611-4B87-B8A1-6109C97189CF}" dt="2019-06-26T16:03:16.451" v="598" actId="207"/>
            <ac:spMkLst>
              <pc:docMk/>
              <pc:sldMasterMk cId="863222570" sldId="2147483681"/>
              <pc:sldLayoutMk cId="3093942392" sldId="2147483686"/>
              <ac:spMk id="4" creationId="{00000000-0000-0000-0000-000000000000}"/>
            </ac:spMkLst>
          </pc:spChg>
          <pc:spChg chg="mod">
            <ac:chgData name="Eldert Grootenboer" userId="3fe8758b2c2b58d2" providerId="LiveId" clId="{F7F99E42-7611-4B87-B8A1-6109C97189CF}" dt="2019-06-26T16:03:08.516" v="595" actId="207"/>
            <ac:spMkLst>
              <pc:docMk/>
              <pc:sldMasterMk cId="863222570" sldId="2147483681"/>
              <pc:sldLayoutMk cId="3093942392" sldId="2147483686"/>
              <ac:spMk id="6" creationId="{00000000-0000-0000-0000-000000000000}"/>
            </ac:spMkLst>
          </pc:spChg>
        </pc:sldLayoutChg>
        <pc:sldLayoutChg chg="modSp">
          <pc:chgData name="Eldert Grootenboer" userId="3fe8758b2c2b58d2" providerId="LiveId" clId="{F7F99E42-7611-4B87-B8A1-6109C97189CF}" dt="2019-06-26T16:08:49.673" v="625" actId="207"/>
          <pc:sldLayoutMkLst>
            <pc:docMk/>
            <pc:sldMasterMk cId="863222570" sldId="2147483681"/>
            <pc:sldLayoutMk cId="1189412574" sldId="2147483688"/>
          </pc:sldLayoutMkLst>
          <pc:spChg chg="mod">
            <ac:chgData name="Eldert Grootenboer" userId="3fe8758b2c2b58d2" providerId="LiveId" clId="{F7F99E42-7611-4B87-B8A1-6109C97189CF}" dt="2019-06-26T16:08:49.673" v="625" actId="207"/>
            <ac:spMkLst>
              <pc:docMk/>
              <pc:sldMasterMk cId="863222570" sldId="2147483681"/>
              <pc:sldLayoutMk cId="1189412574" sldId="2147483688"/>
              <ac:spMk id="2" creationId="{00000000-0000-0000-0000-000000000000}"/>
            </ac:spMkLst>
          </pc:spChg>
          <pc:spChg chg="mod">
            <ac:chgData name="Eldert Grootenboer" userId="3fe8758b2c2b58d2" providerId="LiveId" clId="{F7F99E42-7611-4B87-B8A1-6109C97189CF}" dt="2019-06-26T16:08:43.683" v="624" actId="207"/>
            <ac:spMkLst>
              <pc:docMk/>
              <pc:sldMasterMk cId="863222570" sldId="2147483681"/>
              <pc:sldLayoutMk cId="1189412574" sldId="2147483688"/>
              <ac:spMk id="4" creationId="{00000000-0000-0000-0000-000000000000}"/>
            </ac:spMkLst>
          </pc:spChg>
        </pc:sldLayoutChg>
        <pc:sldLayoutChg chg="modSp">
          <pc:chgData name="Eldert Grootenboer" userId="3fe8758b2c2b58d2" providerId="LiveId" clId="{F7F99E42-7611-4B87-B8A1-6109C97189CF}" dt="2019-06-26T16:01:04.851" v="587" actId="207"/>
          <pc:sldLayoutMkLst>
            <pc:docMk/>
            <pc:sldMasterMk cId="863222570" sldId="2147483681"/>
            <pc:sldLayoutMk cId="1728341412" sldId="2147483691"/>
          </pc:sldLayoutMkLst>
          <pc:spChg chg="mod">
            <ac:chgData name="Eldert Grootenboer" userId="3fe8758b2c2b58d2" providerId="LiveId" clId="{F7F99E42-7611-4B87-B8A1-6109C97189CF}" dt="2019-06-26T16:01:04.851" v="587" actId="207"/>
            <ac:spMkLst>
              <pc:docMk/>
              <pc:sldMasterMk cId="863222570" sldId="2147483681"/>
              <pc:sldLayoutMk cId="1728341412" sldId="2147483691"/>
              <ac:spMk id="2" creationId="{00000000-0000-0000-0000-000000000000}"/>
            </ac:spMkLst>
          </pc:spChg>
        </pc:sldLayoutChg>
      </pc:sldMasterChg>
    </pc:docChg>
  </pc:docChgLst>
  <pc:docChgLst>
    <pc:chgData name="Eldert Grootenboer" userId="3fe8758b2c2b58d2" providerId="LiveId" clId="{C2DDA382-FF23-4CC5-A698-5FC78211753E}"/>
    <pc:docChg chg="undo redo custSel addSld delSld modSld sldOrd delMainMaster modSection">
      <pc:chgData name="Eldert Grootenboer" userId="3fe8758b2c2b58d2" providerId="LiveId" clId="{C2DDA382-FF23-4CC5-A698-5FC78211753E}" dt="2019-04-27T14:42:27.715" v="2159" actId="2696"/>
      <pc:docMkLst>
        <pc:docMk/>
      </pc:docMkLst>
      <pc:sldChg chg="addSp modSp modAnim">
        <pc:chgData name="Eldert Grootenboer" userId="3fe8758b2c2b58d2" providerId="LiveId" clId="{C2DDA382-FF23-4CC5-A698-5FC78211753E}" dt="2019-04-27T12:17:23.657" v="2144"/>
        <pc:sldMkLst>
          <pc:docMk/>
          <pc:sldMk cId="3583683268" sldId="278"/>
        </pc:sldMkLst>
        <pc:spChg chg="mod">
          <ac:chgData name="Eldert Grootenboer" userId="3fe8758b2c2b58d2" providerId="LiveId" clId="{C2DDA382-FF23-4CC5-A698-5FC78211753E}" dt="2019-04-27T12:17:02.290" v="2138" actId="1076"/>
          <ac:spMkLst>
            <pc:docMk/>
            <pc:sldMk cId="3583683268" sldId="278"/>
            <ac:spMk id="2" creationId="{00000000-0000-0000-0000-000000000000}"/>
          </ac:spMkLst>
        </pc:spChg>
        <pc:spChg chg="mod">
          <ac:chgData name="Eldert Grootenboer" userId="3fe8758b2c2b58d2" providerId="LiveId" clId="{C2DDA382-FF23-4CC5-A698-5FC78211753E}" dt="2019-04-27T09:14:56.392" v="1560"/>
          <ac:spMkLst>
            <pc:docMk/>
            <pc:sldMk cId="3583683268" sldId="278"/>
            <ac:spMk id="7" creationId="{00000000-0000-0000-0000-000000000000}"/>
          </ac:spMkLst>
        </pc:spChg>
        <pc:spChg chg="mod">
          <ac:chgData name="Eldert Grootenboer" userId="3fe8758b2c2b58d2" providerId="LiveId" clId="{C2DDA382-FF23-4CC5-A698-5FC78211753E}" dt="2019-04-27T09:14:45.654" v="1556"/>
          <ac:spMkLst>
            <pc:docMk/>
            <pc:sldMk cId="3583683268" sldId="278"/>
            <ac:spMk id="9" creationId="{00000000-0000-0000-0000-000000000000}"/>
          </ac:spMkLst>
        </pc:spChg>
        <pc:spChg chg="mod">
          <ac:chgData name="Eldert Grootenboer" userId="3fe8758b2c2b58d2" providerId="LiveId" clId="{C2DDA382-FF23-4CC5-A698-5FC78211753E}" dt="2019-04-22T09:25:42.839" v="410" actId="1076"/>
          <ac:spMkLst>
            <pc:docMk/>
            <pc:sldMk cId="3583683268" sldId="278"/>
            <ac:spMk id="10" creationId="{00000000-0000-0000-0000-000000000000}"/>
          </ac:spMkLst>
        </pc:spChg>
        <pc:spChg chg="add mod">
          <ac:chgData name="Eldert Grootenboer" userId="3fe8758b2c2b58d2" providerId="LiveId" clId="{C2DDA382-FF23-4CC5-A698-5FC78211753E}" dt="2019-04-22T09:25:42.839" v="410" actId="1076"/>
          <ac:spMkLst>
            <pc:docMk/>
            <pc:sldMk cId="3583683268" sldId="278"/>
            <ac:spMk id="11" creationId="{522D6C57-4DF9-40FC-BF25-C6D143BE2BD7}"/>
          </ac:spMkLst>
        </pc:spChg>
        <pc:spChg chg="add mod">
          <ac:chgData name="Eldert Grootenboer" userId="3fe8758b2c2b58d2" providerId="LiveId" clId="{C2DDA382-FF23-4CC5-A698-5FC78211753E}" dt="2019-04-22T09:25:42.839" v="410" actId="1076"/>
          <ac:spMkLst>
            <pc:docMk/>
            <pc:sldMk cId="3583683268" sldId="278"/>
            <ac:spMk id="12" creationId="{7B4411DE-CC57-4F1D-86A2-4AD66FF34928}"/>
          </ac:spMkLst>
        </pc:spChg>
        <pc:spChg chg="add mod">
          <ac:chgData name="Eldert Grootenboer" userId="3fe8758b2c2b58d2" providerId="LiveId" clId="{C2DDA382-FF23-4CC5-A698-5FC78211753E}" dt="2019-04-27T12:17:04.722" v="2140" actId="571"/>
          <ac:spMkLst>
            <pc:docMk/>
            <pc:sldMk cId="3583683268" sldId="278"/>
            <ac:spMk id="13" creationId="{2354D05B-E7FC-46E6-9DD8-3DE510BC5573}"/>
          </ac:spMkLst>
        </pc:spChg>
        <pc:spChg chg="mod">
          <ac:chgData name="Eldert Grootenboer" userId="3fe8758b2c2b58d2" providerId="LiveId" clId="{C2DDA382-FF23-4CC5-A698-5FC78211753E}" dt="2019-04-27T09:14:49.237" v="1557"/>
          <ac:spMkLst>
            <pc:docMk/>
            <pc:sldMk cId="3583683268" sldId="278"/>
            <ac:spMk id="15" creationId="{00000000-0000-0000-0000-000000000000}"/>
          </ac:spMkLst>
        </pc:spChg>
        <pc:spChg chg="mod">
          <ac:chgData name="Eldert Grootenboer" userId="3fe8758b2c2b58d2" providerId="LiveId" clId="{C2DDA382-FF23-4CC5-A698-5FC78211753E}" dt="2019-04-22T09:25:42.839" v="410" actId="1076"/>
          <ac:spMkLst>
            <pc:docMk/>
            <pc:sldMk cId="3583683268" sldId="278"/>
            <ac:spMk id="17" creationId="{00000000-0000-0000-0000-000000000000}"/>
          </ac:spMkLst>
        </pc:spChg>
        <pc:spChg chg="mod">
          <ac:chgData name="Eldert Grootenboer" userId="3fe8758b2c2b58d2" providerId="LiveId" clId="{C2DDA382-FF23-4CC5-A698-5FC78211753E}" dt="2019-04-27T09:15:00.985" v="1562" actId="20577"/>
          <ac:spMkLst>
            <pc:docMk/>
            <pc:sldMk cId="3583683268" sldId="278"/>
            <ac:spMk id="20" creationId="{00000000-0000-0000-0000-000000000000}"/>
          </ac:spMkLst>
        </pc:spChg>
      </pc:sldChg>
      <pc:sldChg chg="addSp delSp modSp modNotesTx">
        <pc:chgData name="Eldert Grootenboer" userId="3fe8758b2c2b58d2" providerId="LiveId" clId="{C2DDA382-FF23-4CC5-A698-5FC78211753E}" dt="2019-04-27T08:37:39.775" v="1223" actId="1076"/>
        <pc:sldMkLst>
          <pc:docMk/>
          <pc:sldMk cId="2268085525" sldId="1534"/>
        </pc:sldMkLst>
        <pc:spChg chg="add del">
          <ac:chgData name="Eldert Grootenboer" userId="3fe8758b2c2b58d2" providerId="LiveId" clId="{C2DDA382-FF23-4CC5-A698-5FC78211753E}" dt="2019-04-27T08:32:06.050" v="1128"/>
          <ac:spMkLst>
            <pc:docMk/>
            <pc:sldMk cId="2268085525" sldId="1534"/>
            <ac:spMk id="5" creationId="{02D14A0A-0DDC-45F0-85AD-79C9AF835F84}"/>
          </ac:spMkLst>
        </pc:spChg>
        <pc:spChg chg="mod">
          <ac:chgData name="Eldert Grootenboer" userId="3fe8758b2c2b58d2" providerId="LiveId" clId="{C2DDA382-FF23-4CC5-A698-5FC78211753E}" dt="2019-04-27T08:35:51.572" v="1212" actId="1038"/>
          <ac:spMkLst>
            <pc:docMk/>
            <pc:sldMk cId="2268085525" sldId="1534"/>
            <ac:spMk id="9" creationId="{00000000-0000-0000-0000-000000000000}"/>
          </ac:spMkLst>
        </pc:spChg>
        <pc:grpChg chg="mod">
          <ac:chgData name="Eldert Grootenboer" userId="3fe8758b2c2b58d2" providerId="LiveId" clId="{C2DDA382-FF23-4CC5-A698-5FC78211753E}" dt="2019-04-27T08:36:31.622" v="1217" actId="1076"/>
          <ac:grpSpMkLst>
            <pc:docMk/>
            <pc:sldMk cId="2268085525" sldId="1534"/>
            <ac:grpSpMk id="25" creationId="{00000000-0000-0000-0000-000000000000}"/>
          </ac:grpSpMkLst>
        </pc:grpChg>
        <pc:picChg chg="add mod">
          <ac:chgData name="Eldert Grootenboer" userId="3fe8758b2c2b58d2" providerId="LiveId" clId="{C2DDA382-FF23-4CC5-A698-5FC78211753E}" dt="2019-04-27T08:35:15.225" v="1175" actId="1076"/>
          <ac:picMkLst>
            <pc:docMk/>
            <pc:sldMk cId="2268085525" sldId="1534"/>
            <ac:picMk id="3" creationId="{28A0C883-993E-4805-BE24-16326917F895}"/>
          </ac:picMkLst>
        </pc:picChg>
        <pc:picChg chg="add mod">
          <ac:chgData name="Eldert Grootenboer" userId="3fe8758b2c2b58d2" providerId="LiveId" clId="{C2DDA382-FF23-4CC5-A698-5FC78211753E}" dt="2019-04-27T08:37:27.902" v="1222" actId="1076"/>
          <ac:picMkLst>
            <pc:docMk/>
            <pc:sldMk cId="2268085525" sldId="1534"/>
            <ac:picMk id="4" creationId="{BEAE10CB-A3DD-46B1-BEC0-9297D009E76C}"/>
          </ac:picMkLst>
        </pc:picChg>
        <pc:picChg chg="add mod">
          <ac:chgData name="Eldert Grootenboer" userId="3fe8758b2c2b58d2" providerId="LiveId" clId="{C2DDA382-FF23-4CC5-A698-5FC78211753E}" dt="2019-04-27T08:35:15.225" v="1175" actId="1076"/>
          <ac:picMkLst>
            <pc:docMk/>
            <pc:sldMk cId="2268085525" sldId="1534"/>
            <ac:picMk id="6" creationId="{E54FE7DC-F3EF-44D7-903C-DAB2A4969FEC}"/>
          </ac:picMkLst>
        </pc:picChg>
        <pc:picChg chg="mod">
          <ac:chgData name="Eldert Grootenboer" userId="3fe8758b2c2b58d2" providerId="LiveId" clId="{C2DDA382-FF23-4CC5-A698-5FC78211753E}" dt="2019-04-27T08:36:46.592" v="1219" actId="1076"/>
          <ac:picMkLst>
            <pc:docMk/>
            <pc:sldMk cId="2268085525" sldId="1534"/>
            <ac:picMk id="13" creationId="{00000000-0000-0000-0000-000000000000}"/>
          </ac:picMkLst>
        </pc:picChg>
        <pc:picChg chg="mod">
          <ac:chgData name="Eldert Grootenboer" userId="3fe8758b2c2b58d2" providerId="LiveId" clId="{C2DDA382-FF23-4CC5-A698-5FC78211753E}" dt="2019-04-27T08:37:39.775" v="1223" actId="1076"/>
          <ac:picMkLst>
            <pc:docMk/>
            <pc:sldMk cId="2268085525" sldId="1534"/>
            <ac:picMk id="19" creationId="{00000000-0000-0000-0000-000000000000}"/>
          </ac:picMkLst>
        </pc:picChg>
        <pc:picChg chg="mod">
          <ac:chgData name="Eldert Grootenboer" userId="3fe8758b2c2b58d2" providerId="LiveId" clId="{C2DDA382-FF23-4CC5-A698-5FC78211753E}" dt="2019-04-27T08:35:45.804" v="1205" actId="14100"/>
          <ac:picMkLst>
            <pc:docMk/>
            <pc:sldMk cId="2268085525" sldId="1534"/>
            <ac:picMk id="23" creationId="{00000000-0000-0000-0000-000000000000}"/>
          </ac:picMkLst>
        </pc:picChg>
        <pc:picChg chg="add mod">
          <ac:chgData name="Eldert Grootenboer" userId="3fe8758b2c2b58d2" providerId="LiveId" clId="{C2DDA382-FF23-4CC5-A698-5FC78211753E}" dt="2019-04-27T08:35:15.225" v="1175" actId="1076"/>
          <ac:picMkLst>
            <pc:docMk/>
            <pc:sldMk cId="2268085525" sldId="1534"/>
            <ac:picMk id="2050" creationId="{2F1BC802-7D05-445A-BC07-43290FBC0912}"/>
          </ac:picMkLst>
        </pc:picChg>
        <pc:picChg chg="add del">
          <ac:chgData name="Eldert Grootenboer" userId="3fe8758b2c2b58d2" providerId="LiveId" clId="{C2DDA382-FF23-4CC5-A698-5FC78211753E}" dt="2019-04-27T08:27:28.479" v="1051"/>
          <ac:picMkLst>
            <pc:docMk/>
            <pc:sldMk cId="2268085525" sldId="1534"/>
            <ac:picMk id="2052" creationId="{D8D7D3EE-2825-4536-B757-A1F5B9229D5E}"/>
          </ac:picMkLst>
        </pc:picChg>
      </pc:sldChg>
      <pc:sldChg chg="delSp delAnim modNotesTx">
        <pc:chgData name="Eldert Grootenboer" userId="3fe8758b2c2b58d2" providerId="LiveId" clId="{C2DDA382-FF23-4CC5-A698-5FC78211753E}" dt="2019-04-27T12:13:12.700" v="2128" actId="478"/>
        <pc:sldMkLst>
          <pc:docMk/>
          <pc:sldMk cId="2965435736" sldId="1556"/>
        </pc:sldMkLst>
        <pc:spChg chg="del">
          <ac:chgData name="Eldert Grootenboer" userId="3fe8758b2c2b58d2" providerId="LiveId" clId="{C2DDA382-FF23-4CC5-A698-5FC78211753E}" dt="2019-04-27T12:13:12.700" v="2128" actId="478"/>
          <ac:spMkLst>
            <pc:docMk/>
            <pc:sldMk cId="2965435736" sldId="1556"/>
            <ac:spMk id="118" creationId="{6E476C36-7170-487C-B457-B60A21AA65EC}"/>
          </ac:spMkLst>
        </pc:spChg>
      </pc:sldChg>
      <pc:sldChg chg="add modAnim">
        <pc:chgData name="Eldert Grootenboer" userId="3fe8758b2c2b58d2" providerId="LiveId" clId="{C2DDA382-FF23-4CC5-A698-5FC78211753E}" dt="2019-04-27T12:15:09.768" v="2137"/>
        <pc:sldMkLst>
          <pc:docMk/>
          <pc:sldMk cId="3604957002" sldId="1581"/>
        </pc:sldMkLst>
      </pc:sldChg>
      <pc:sldChg chg="addSp delSp modSp add modAnim modNotesTx">
        <pc:chgData name="Eldert Grootenboer" userId="3fe8758b2c2b58d2" providerId="LiveId" clId="{C2DDA382-FF23-4CC5-A698-5FC78211753E}" dt="2019-04-27T08:59:20.924" v="1407"/>
        <pc:sldMkLst>
          <pc:docMk/>
          <pc:sldMk cId="3448465300" sldId="1592"/>
        </pc:sldMkLst>
        <pc:spChg chg="mod">
          <ac:chgData name="Eldert Grootenboer" userId="3fe8758b2c2b58d2" providerId="LiveId" clId="{C2DDA382-FF23-4CC5-A698-5FC78211753E}" dt="2019-04-27T08:44:37.028" v="1249" actId="1076"/>
          <ac:spMkLst>
            <pc:docMk/>
            <pc:sldMk cId="3448465300" sldId="1592"/>
            <ac:spMk id="4" creationId="{00000000-0000-0000-0000-000000000000}"/>
          </ac:spMkLst>
        </pc:spChg>
        <pc:spChg chg="mod">
          <ac:chgData name="Eldert Grootenboer" userId="3fe8758b2c2b58d2" providerId="LiveId" clId="{C2DDA382-FF23-4CC5-A698-5FC78211753E}" dt="2019-04-27T08:44:33.572" v="1247" actId="1076"/>
          <ac:spMkLst>
            <pc:docMk/>
            <pc:sldMk cId="3448465300" sldId="1592"/>
            <ac:spMk id="16" creationId="{00000000-0000-0000-0000-000000000000}"/>
          </ac:spMkLst>
        </pc:spChg>
        <pc:spChg chg="mod topLvl">
          <ac:chgData name="Eldert Grootenboer" userId="3fe8758b2c2b58d2" providerId="LiveId" clId="{C2DDA382-FF23-4CC5-A698-5FC78211753E}" dt="2019-04-27T08:56:33.011" v="1385" actId="255"/>
          <ac:spMkLst>
            <pc:docMk/>
            <pc:sldMk cId="3448465300" sldId="1592"/>
            <ac:spMk id="58" creationId="{00000000-0000-0000-0000-000000000000}"/>
          </ac:spMkLst>
        </pc:spChg>
        <pc:spChg chg="mod topLvl">
          <ac:chgData name="Eldert Grootenboer" userId="3fe8758b2c2b58d2" providerId="LiveId" clId="{C2DDA382-FF23-4CC5-A698-5FC78211753E}" dt="2019-04-27T08:50:28.180" v="1337" actId="404"/>
          <ac:spMkLst>
            <pc:docMk/>
            <pc:sldMk cId="3448465300" sldId="1592"/>
            <ac:spMk id="60" creationId="{5A80B373-732B-48E6-B972-370441072BCF}"/>
          </ac:spMkLst>
        </pc:spChg>
        <pc:spChg chg="mod topLvl">
          <ac:chgData name="Eldert Grootenboer" userId="3fe8758b2c2b58d2" providerId="LiveId" clId="{C2DDA382-FF23-4CC5-A698-5FC78211753E}" dt="2019-04-27T08:53:25.907" v="1344" actId="404"/>
          <ac:spMkLst>
            <pc:docMk/>
            <pc:sldMk cId="3448465300" sldId="1592"/>
            <ac:spMk id="63" creationId="{46E6A125-4DF2-40F3-86C4-FB581CBE0A6A}"/>
          </ac:spMkLst>
        </pc:spChg>
        <pc:spChg chg="mod topLvl">
          <ac:chgData name="Eldert Grootenboer" userId="3fe8758b2c2b58d2" providerId="LiveId" clId="{C2DDA382-FF23-4CC5-A698-5FC78211753E}" dt="2019-04-27T08:56:58.768" v="1392" actId="255"/>
          <ac:spMkLst>
            <pc:docMk/>
            <pc:sldMk cId="3448465300" sldId="1592"/>
            <ac:spMk id="66" creationId="{00000000-0000-0000-0000-000000000000}"/>
          </ac:spMkLst>
        </pc:spChg>
        <pc:spChg chg="mod topLvl">
          <ac:chgData name="Eldert Grootenboer" userId="3fe8758b2c2b58d2" providerId="LiveId" clId="{C2DDA382-FF23-4CC5-A698-5FC78211753E}" dt="2019-04-27T08:56:40.957" v="1389" actId="255"/>
          <ac:spMkLst>
            <pc:docMk/>
            <pc:sldMk cId="3448465300" sldId="1592"/>
            <ac:spMk id="68" creationId="{3AD0958A-B3E2-4B04-A24E-33B887D9AC76}"/>
          </ac:spMkLst>
        </pc:spChg>
        <pc:spChg chg="mod topLvl">
          <ac:chgData name="Eldert Grootenboer" userId="3fe8758b2c2b58d2" providerId="LiveId" clId="{C2DDA382-FF23-4CC5-A698-5FC78211753E}" dt="2019-04-27T08:56:53.351" v="1391" actId="255"/>
          <ac:spMkLst>
            <pc:docMk/>
            <pc:sldMk cId="3448465300" sldId="1592"/>
            <ac:spMk id="74" creationId="{F09763F7-6821-40B0-B7AC-FDDC68810CC6}"/>
          </ac:spMkLst>
        </pc:spChg>
        <pc:spChg chg="mod topLvl">
          <ac:chgData name="Eldert Grootenboer" userId="3fe8758b2c2b58d2" providerId="LiveId" clId="{C2DDA382-FF23-4CC5-A698-5FC78211753E}" dt="2019-04-27T08:56:47.407" v="1390" actId="255"/>
          <ac:spMkLst>
            <pc:docMk/>
            <pc:sldMk cId="3448465300" sldId="1592"/>
            <ac:spMk id="80" creationId="{16CA87FF-784A-4D45-BC6F-90202E1A6172}"/>
          </ac:spMkLst>
        </pc:spChg>
        <pc:spChg chg="mod topLvl">
          <ac:chgData name="Eldert Grootenboer" userId="3fe8758b2c2b58d2" providerId="LiveId" clId="{C2DDA382-FF23-4CC5-A698-5FC78211753E}" dt="2019-04-27T08:57:04.316" v="1393" actId="255"/>
          <ac:spMkLst>
            <pc:docMk/>
            <pc:sldMk cId="3448465300" sldId="1592"/>
            <ac:spMk id="81" creationId="{5963908D-859E-47FB-8875-B0023036FA7D}"/>
          </ac:spMkLst>
        </pc:spChg>
        <pc:spChg chg="mod topLvl">
          <ac:chgData name="Eldert Grootenboer" userId="3fe8758b2c2b58d2" providerId="LiveId" clId="{C2DDA382-FF23-4CC5-A698-5FC78211753E}" dt="2019-04-27T08:53:43.530" v="1346" actId="404"/>
          <ac:spMkLst>
            <pc:docMk/>
            <pc:sldMk cId="3448465300" sldId="1592"/>
            <ac:spMk id="94" creationId="{5D2AE168-6A10-4AB1-A881-70CF617B17EF}"/>
          </ac:spMkLst>
        </pc:spChg>
        <pc:spChg chg="mod topLvl">
          <ac:chgData name="Eldert Grootenboer" userId="3fe8758b2c2b58d2" providerId="LiveId" clId="{C2DDA382-FF23-4CC5-A698-5FC78211753E}" dt="2019-04-27T08:52:28.479" v="1340" actId="404"/>
          <ac:spMkLst>
            <pc:docMk/>
            <pc:sldMk cId="3448465300" sldId="1592"/>
            <ac:spMk id="95" creationId="{695C924E-29DA-4EC2-B469-F2D398B2E177}"/>
          </ac:spMkLst>
        </pc:spChg>
        <pc:spChg chg="mod">
          <ac:chgData name="Eldert Grootenboer" userId="3fe8758b2c2b58d2" providerId="LiveId" clId="{C2DDA382-FF23-4CC5-A698-5FC78211753E}" dt="2019-04-27T08:56:19.925" v="1383" actId="404"/>
          <ac:spMkLst>
            <pc:docMk/>
            <pc:sldMk cId="3448465300" sldId="1592"/>
            <ac:spMk id="99" creationId="{06AF7056-B720-4FE6-B6B0-14003140EF8B}"/>
          </ac:spMkLst>
        </pc:spChg>
        <pc:spChg chg="mod">
          <ac:chgData name="Eldert Grootenboer" userId="3fe8758b2c2b58d2" providerId="LiveId" clId="{C2DDA382-FF23-4CC5-A698-5FC78211753E}" dt="2019-04-27T08:58:03.994" v="1400" actId="20577"/>
          <ac:spMkLst>
            <pc:docMk/>
            <pc:sldMk cId="3448465300" sldId="1592"/>
            <ac:spMk id="100" creationId="{1799479E-6BEA-44E8-A06A-25D3B275F12D}"/>
          </ac:spMkLst>
        </pc:spChg>
        <pc:spChg chg="del">
          <ac:chgData name="Eldert Grootenboer" userId="3fe8758b2c2b58d2" providerId="LiveId" clId="{C2DDA382-FF23-4CC5-A698-5FC78211753E}" dt="2019-04-27T08:54:03.450" v="1351" actId="478"/>
          <ac:spMkLst>
            <pc:docMk/>
            <pc:sldMk cId="3448465300" sldId="1592"/>
            <ac:spMk id="102" creationId="{8A1C0312-A006-4B6F-9E20-F8F387489507}"/>
          </ac:spMkLst>
        </pc:spChg>
        <pc:grpChg chg="add mod">
          <ac:chgData name="Eldert Grootenboer" userId="3fe8758b2c2b58d2" providerId="LiveId" clId="{C2DDA382-FF23-4CC5-A698-5FC78211753E}" dt="2019-04-27T08:45:24.310" v="1280" actId="1035"/>
          <ac:grpSpMkLst>
            <pc:docMk/>
            <pc:sldMk cId="3448465300" sldId="1592"/>
            <ac:grpSpMk id="3" creationId="{E6D2EDD7-CDA3-4BA4-9447-264B5B5DF7C7}"/>
          </ac:grpSpMkLst>
        </pc:grpChg>
        <pc:grpChg chg="add mod">
          <ac:chgData name="Eldert Grootenboer" userId="3fe8758b2c2b58d2" providerId="LiveId" clId="{C2DDA382-FF23-4CC5-A698-5FC78211753E}" dt="2019-04-27T08:45:24.310" v="1280" actId="1035"/>
          <ac:grpSpMkLst>
            <pc:docMk/>
            <pc:sldMk cId="3448465300" sldId="1592"/>
            <ac:grpSpMk id="5" creationId="{9A105B44-25BF-41DD-BC60-E9D7CBCF534F}"/>
          </ac:grpSpMkLst>
        </pc:grpChg>
        <pc:grpChg chg="add mod">
          <ac:chgData name="Eldert Grootenboer" userId="3fe8758b2c2b58d2" providerId="LiveId" clId="{C2DDA382-FF23-4CC5-A698-5FC78211753E}" dt="2019-04-27T08:45:24.310" v="1280" actId="1035"/>
          <ac:grpSpMkLst>
            <pc:docMk/>
            <pc:sldMk cId="3448465300" sldId="1592"/>
            <ac:grpSpMk id="6" creationId="{D0279A2D-42F3-4A61-A0FD-0F696AADD678}"/>
          </ac:grpSpMkLst>
        </pc:grpChg>
        <pc:grpChg chg="add mod">
          <ac:chgData name="Eldert Grootenboer" userId="3fe8758b2c2b58d2" providerId="LiveId" clId="{C2DDA382-FF23-4CC5-A698-5FC78211753E}" dt="2019-04-27T08:49:45.525" v="1309" actId="164"/>
          <ac:grpSpMkLst>
            <pc:docMk/>
            <pc:sldMk cId="3448465300" sldId="1592"/>
            <ac:grpSpMk id="12" creationId="{3DD987E6-B8D3-4EAF-A989-024585A25223}"/>
          </ac:grpSpMkLst>
        </pc:grpChg>
        <pc:grpChg chg="mod topLvl">
          <ac:chgData name="Eldert Grootenboer" userId="3fe8758b2c2b58d2" providerId="LiveId" clId="{C2DDA382-FF23-4CC5-A698-5FC78211753E}" dt="2019-04-27T08:45:24.310" v="1280" actId="1035"/>
          <ac:grpSpMkLst>
            <pc:docMk/>
            <pc:sldMk cId="3448465300" sldId="1592"/>
            <ac:grpSpMk id="21" creationId="{00000000-0000-0000-0000-000000000000}"/>
          </ac:grpSpMkLst>
        </pc:grpChg>
        <pc:grpChg chg="del mod">
          <ac:chgData name="Eldert Grootenboer" userId="3fe8758b2c2b58d2" providerId="LiveId" clId="{C2DDA382-FF23-4CC5-A698-5FC78211753E}" dt="2019-04-27T08:44:01.309" v="1242" actId="165"/>
          <ac:grpSpMkLst>
            <pc:docMk/>
            <pc:sldMk cId="3448465300" sldId="1592"/>
            <ac:grpSpMk id="36" creationId="{175652AA-13F9-4707-A9C6-B55726FC4687}"/>
          </ac:grpSpMkLst>
        </pc:grpChg>
        <pc:grpChg chg="del mod">
          <ac:chgData name="Eldert Grootenboer" userId="3fe8758b2c2b58d2" providerId="LiveId" clId="{C2DDA382-FF23-4CC5-A698-5FC78211753E}" dt="2019-04-27T08:43:55.396" v="1241" actId="165"/>
          <ac:grpSpMkLst>
            <pc:docMk/>
            <pc:sldMk cId="3448465300" sldId="1592"/>
            <ac:grpSpMk id="54" creationId="{1B25196E-D5E4-49A3-B071-864CAAE3863B}"/>
          </ac:grpSpMkLst>
        </pc:grpChg>
        <pc:grpChg chg="add del mod">
          <ac:chgData name="Eldert Grootenboer" userId="3fe8758b2c2b58d2" providerId="LiveId" clId="{C2DDA382-FF23-4CC5-A698-5FC78211753E}" dt="2019-04-27T08:48:28.831" v="1290" actId="165"/>
          <ac:grpSpMkLst>
            <pc:docMk/>
            <pc:sldMk cId="3448465300" sldId="1592"/>
            <ac:grpSpMk id="59" creationId="{2BF54D68-78D3-47D7-B724-CCF13E70BADF}"/>
          </ac:grpSpMkLst>
        </pc:grpChg>
        <pc:grpChg chg="del mod topLvl">
          <ac:chgData name="Eldert Grootenboer" userId="3fe8758b2c2b58d2" providerId="LiveId" clId="{C2DDA382-FF23-4CC5-A698-5FC78211753E}" dt="2019-04-27T08:48:35.716" v="1291" actId="478"/>
          <ac:grpSpMkLst>
            <pc:docMk/>
            <pc:sldMk cId="3448465300" sldId="1592"/>
            <ac:grpSpMk id="64" creationId="{C47FA313-B9DC-415E-A3F7-3FC6A47F01DA}"/>
          </ac:grpSpMkLst>
        </pc:grpChg>
        <pc:grpChg chg="del mod">
          <ac:chgData name="Eldert Grootenboer" userId="3fe8758b2c2b58d2" providerId="LiveId" clId="{C2DDA382-FF23-4CC5-A698-5FC78211753E}" dt="2019-04-27T08:44:06.630" v="1243" actId="165"/>
          <ac:grpSpMkLst>
            <pc:docMk/>
            <pc:sldMk cId="3448465300" sldId="1592"/>
            <ac:grpSpMk id="79" creationId="{FD7A6A91-8AEF-44FA-B6FE-3C40FFEA9B3F}"/>
          </ac:grpSpMkLst>
        </pc:grpChg>
        <pc:grpChg chg="mod topLvl">
          <ac:chgData name="Eldert Grootenboer" userId="3fe8758b2c2b58d2" providerId="LiveId" clId="{C2DDA382-FF23-4CC5-A698-5FC78211753E}" dt="2019-04-27T08:45:24.310" v="1280" actId="1035"/>
          <ac:grpSpMkLst>
            <pc:docMk/>
            <pc:sldMk cId="3448465300" sldId="1592"/>
            <ac:grpSpMk id="82" creationId="{B0BB7A18-A4D8-4715-B2FF-2A3873F68BDA}"/>
          </ac:grpSpMkLst>
        </pc:grpChg>
        <pc:grpChg chg="mod">
          <ac:chgData name="Eldert Grootenboer" userId="3fe8758b2c2b58d2" providerId="LiveId" clId="{C2DDA382-FF23-4CC5-A698-5FC78211753E}" dt="2019-04-27T08:45:24.310" v="1280" actId="1035"/>
          <ac:grpSpMkLst>
            <pc:docMk/>
            <pc:sldMk cId="3448465300" sldId="1592"/>
            <ac:grpSpMk id="84" creationId="{0C72BFD4-65BC-44C1-88F1-F0D19D943467}"/>
          </ac:grpSpMkLst>
        </pc:grpChg>
        <pc:grpChg chg="mod">
          <ac:chgData name="Eldert Grootenboer" userId="3fe8758b2c2b58d2" providerId="LiveId" clId="{C2DDA382-FF23-4CC5-A698-5FC78211753E}" dt="2019-04-27T08:45:24.310" v="1280" actId="1035"/>
          <ac:grpSpMkLst>
            <pc:docMk/>
            <pc:sldMk cId="3448465300" sldId="1592"/>
            <ac:grpSpMk id="85" creationId="{F0488DD9-1C06-4339-AAD2-35369D6F752E}"/>
          </ac:grpSpMkLst>
        </pc:grpChg>
        <pc:grpChg chg="add del mod">
          <ac:chgData name="Eldert Grootenboer" userId="3fe8758b2c2b58d2" providerId="LiveId" clId="{C2DDA382-FF23-4CC5-A698-5FC78211753E}" dt="2019-04-27T08:49:27.777" v="1308" actId="165"/>
          <ac:grpSpMkLst>
            <pc:docMk/>
            <pc:sldMk cId="3448465300" sldId="1592"/>
            <ac:grpSpMk id="93" creationId="{AFA83FBE-F713-4558-A4C0-8597614D59B2}"/>
          </ac:grpSpMkLst>
        </pc:grpChg>
        <pc:grpChg chg="add mod">
          <ac:chgData name="Eldert Grootenboer" userId="3fe8758b2c2b58d2" providerId="LiveId" clId="{C2DDA382-FF23-4CC5-A698-5FC78211753E}" dt="2019-04-27T08:45:24.310" v="1280" actId="1035"/>
          <ac:grpSpMkLst>
            <pc:docMk/>
            <pc:sldMk cId="3448465300" sldId="1592"/>
            <ac:grpSpMk id="98" creationId="{29C89013-FC37-4CD0-93D6-13A0401F165B}"/>
          </ac:grpSpMkLst>
        </pc:grpChg>
        <pc:grpChg chg="del mod">
          <ac:chgData name="Eldert Grootenboer" userId="3fe8758b2c2b58d2" providerId="LiveId" clId="{C2DDA382-FF23-4CC5-A698-5FC78211753E}" dt="2019-04-27T08:54:00.296" v="1350" actId="478"/>
          <ac:grpSpMkLst>
            <pc:docMk/>
            <pc:sldMk cId="3448465300" sldId="1592"/>
            <ac:grpSpMk id="101" creationId="{C9316193-2E40-4136-B8A7-B35353534DB5}"/>
          </ac:grpSpMkLst>
        </pc:grpChg>
        <pc:grpChg chg="del mod">
          <ac:chgData name="Eldert Grootenboer" userId="3fe8758b2c2b58d2" providerId="LiveId" clId="{C2DDA382-FF23-4CC5-A698-5FC78211753E}" dt="2019-04-27T08:53:52.398" v="1347" actId="478"/>
          <ac:grpSpMkLst>
            <pc:docMk/>
            <pc:sldMk cId="3448465300" sldId="1592"/>
            <ac:grpSpMk id="103" creationId="{6A17C0AE-9031-47B1-B0A4-FE68FDF545D7}"/>
          </ac:grpSpMkLst>
        </pc:grpChg>
        <pc:grpChg chg="del mod">
          <ac:chgData name="Eldert Grootenboer" userId="3fe8758b2c2b58d2" providerId="LiveId" clId="{C2DDA382-FF23-4CC5-A698-5FC78211753E}" dt="2019-04-27T08:53:57.820" v="1349" actId="478"/>
          <ac:grpSpMkLst>
            <pc:docMk/>
            <pc:sldMk cId="3448465300" sldId="1592"/>
            <ac:grpSpMk id="108" creationId="{80DE8E38-4972-4AE1-AA7B-C1303D3FF783}"/>
          </ac:grpSpMkLst>
        </pc:grpChg>
        <pc:picChg chg="add mod">
          <ac:chgData name="Eldert Grootenboer" userId="3fe8758b2c2b58d2" providerId="LiveId" clId="{C2DDA382-FF23-4CC5-A698-5FC78211753E}" dt="2019-04-27T08:47:06.162" v="1285" actId="1076"/>
          <ac:picMkLst>
            <pc:docMk/>
            <pc:sldMk cId="3448465300" sldId="1592"/>
            <ac:picMk id="8" creationId="{7572C8C7-A382-4547-A32A-94B3BEFA25B2}"/>
          </ac:picMkLst>
        </pc:picChg>
        <pc:picChg chg="add mod">
          <ac:chgData name="Eldert Grootenboer" userId="3fe8758b2c2b58d2" providerId="LiveId" clId="{C2DDA382-FF23-4CC5-A698-5FC78211753E}" dt="2019-04-27T08:49:45.525" v="1309" actId="164"/>
          <ac:picMkLst>
            <pc:docMk/>
            <pc:sldMk cId="3448465300" sldId="1592"/>
            <ac:picMk id="11" creationId="{C097E8DD-CCDC-4579-890A-070F315AD26C}"/>
          </ac:picMkLst>
        </pc:picChg>
        <pc:picChg chg="add mod">
          <ac:chgData name="Eldert Grootenboer" userId="3fe8758b2c2b58d2" providerId="LiveId" clId="{C2DDA382-FF23-4CC5-A698-5FC78211753E}" dt="2019-04-27T08:57:49.703" v="1395" actId="1076"/>
          <ac:picMkLst>
            <pc:docMk/>
            <pc:sldMk cId="3448465300" sldId="1592"/>
            <ac:picMk id="13" creationId="{F2704C1E-51E4-46A7-8638-05D6AF3AF2C1}"/>
          </ac:picMkLst>
        </pc:picChg>
        <pc:picChg chg="mod topLvl">
          <ac:chgData name="Eldert Grootenboer" userId="3fe8758b2c2b58d2" providerId="LiveId" clId="{C2DDA382-FF23-4CC5-A698-5FC78211753E}" dt="2019-04-27T08:45:00.154" v="1251" actId="164"/>
          <ac:picMkLst>
            <pc:docMk/>
            <pc:sldMk cId="3448465300" sldId="1592"/>
            <ac:picMk id="77" creationId="{D6F6B0FD-D471-4D02-A6BD-65748B515A80}"/>
          </ac:picMkLst>
        </pc:picChg>
        <pc:picChg chg="del">
          <ac:chgData name="Eldert Grootenboer" userId="3fe8758b2c2b58d2" providerId="LiveId" clId="{C2DDA382-FF23-4CC5-A698-5FC78211753E}" dt="2019-04-27T08:46:40.495" v="1281" actId="478"/>
          <ac:picMkLst>
            <pc:docMk/>
            <pc:sldMk cId="3448465300" sldId="1592"/>
            <ac:picMk id="97" creationId="{08D512B5-5AD9-49F4-97A8-FB88582B9348}"/>
          </ac:picMkLst>
        </pc:picChg>
        <pc:cxnChg chg="del">
          <ac:chgData name="Eldert Grootenboer" userId="3fe8758b2c2b58d2" providerId="LiveId" clId="{C2DDA382-FF23-4CC5-A698-5FC78211753E}" dt="2019-04-27T08:53:57.820" v="1349" actId="478"/>
          <ac:cxnSpMkLst>
            <pc:docMk/>
            <pc:sldMk cId="3448465300" sldId="1592"/>
            <ac:cxnSpMk id="109" creationId="{29251E9C-4956-4B34-BC32-E094F4AAFBC3}"/>
          </ac:cxnSpMkLst>
        </pc:cxnChg>
        <pc:cxnChg chg="del">
          <ac:chgData name="Eldert Grootenboer" userId="3fe8758b2c2b58d2" providerId="LiveId" clId="{C2DDA382-FF23-4CC5-A698-5FC78211753E}" dt="2019-04-27T08:54:00.296" v="1350" actId="478"/>
          <ac:cxnSpMkLst>
            <pc:docMk/>
            <pc:sldMk cId="3448465300" sldId="1592"/>
            <ac:cxnSpMk id="110" creationId="{53286445-0FE7-4B6B-95F2-4BC9F802498C}"/>
          </ac:cxnSpMkLst>
        </pc:cxnChg>
        <pc:cxnChg chg="del">
          <ac:chgData name="Eldert Grootenboer" userId="3fe8758b2c2b58d2" providerId="LiveId" clId="{C2DDA382-FF23-4CC5-A698-5FC78211753E}" dt="2019-04-27T08:53:55.680" v="1348" actId="478"/>
          <ac:cxnSpMkLst>
            <pc:docMk/>
            <pc:sldMk cId="3448465300" sldId="1592"/>
            <ac:cxnSpMk id="111" creationId="{6421EB84-672F-442A-A311-95F69607B008}"/>
          </ac:cxnSpMkLst>
        </pc:cxnChg>
        <pc:cxnChg chg="del">
          <ac:chgData name="Eldert Grootenboer" userId="3fe8758b2c2b58d2" providerId="LiveId" clId="{C2DDA382-FF23-4CC5-A698-5FC78211753E}" dt="2019-04-27T08:53:52.398" v="1347" actId="478"/>
          <ac:cxnSpMkLst>
            <pc:docMk/>
            <pc:sldMk cId="3448465300" sldId="1592"/>
            <ac:cxnSpMk id="112" creationId="{DA5C82C2-99F4-4371-B31C-4DAA5A3AA956}"/>
          </ac:cxnSpMkLst>
        </pc:cxnChg>
      </pc:sldChg>
      <pc:sldChg chg="modSp">
        <pc:chgData name="Eldert Grootenboer" userId="3fe8758b2c2b58d2" providerId="LiveId" clId="{C2DDA382-FF23-4CC5-A698-5FC78211753E}" dt="2019-04-22T09:30:24.114" v="551" actId="1036"/>
        <pc:sldMkLst>
          <pc:docMk/>
          <pc:sldMk cId="234770076" sldId="1815"/>
        </pc:sldMkLst>
        <pc:spChg chg="mod">
          <ac:chgData name="Eldert Grootenboer" userId="3fe8758b2c2b58d2" providerId="LiveId" clId="{C2DDA382-FF23-4CC5-A698-5FC78211753E}" dt="2019-04-22T09:30:24.114" v="551" actId="1036"/>
          <ac:spMkLst>
            <pc:docMk/>
            <pc:sldMk cId="234770076" sldId="1815"/>
            <ac:spMk id="11" creationId="{3F85F345-02C1-4812-86A9-3F08629D941D}"/>
          </ac:spMkLst>
        </pc:spChg>
      </pc:sldChg>
      <pc:sldChg chg="delSp modSp modNotesTx">
        <pc:chgData name="Eldert Grootenboer" userId="3fe8758b2c2b58d2" providerId="LiveId" clId="{C2DDA382-FF23-4CC5-A698-5FC78211753E}" dt="2019-04-27T11:05:29.928" v="1836" actId="1036"/>
        <pc:sldMkLst>
          <pc:docMk/>
          <pc:sldMk cId="3762539557" sldId="1869"/>
        </pc:sldMkLst>
        <pc:spChg chg="mod">
          <ac:chgData name="Eldert Grootenboer" userId="3fe8758b2c2b58d2" providerId="LiveId" clId="{C2DDA382-FF23-4CC5-A698-5FC78211753E}" dt="2019-04-27T10:32:12.885" v="1835" actId="20577"/>
          <ac:spMkLst>
            <pc:docMk/>
            <pc:sldMk cId="3762539557" sldId="1869"/>
            <ac:spMk id="7" creationId="{00000000-0000-0000-0000-000000000000}"/>
          </ac:spMkLst>
        </pc:spChg>
        <pc:spChg chg="mod">
          <ac:chgData name="Eldert Grootenboer" userId="3fe8758b2c2b58d2" providerId="LiveId" clId="{C2DDA382-FF23-4CC5-A698-5FC78211753E}" dt="2019-04-27T10:28:55.140" v="1792" actId="1035"/>
          <ac:spMkLst>
            <pc:docMk/>
            <pc:sldMk cId="3762539557" sldId="1869"/>
            <ac:spMk id="8" creationId="{00000000-0000-0000-0000-000000000000}"/>
          </ac:spMkLst>
        </pc:spChg>
        <pc:picChg chg="del">
          <ac:chgData name="Eldert Grootenboer" userId="3fe8758b2c2b58d2" providerId="LiveId" clId="{C2DDA382-FF23-4CC5-A698-5FC78211753E}" dt="2019-04-22T08:29:03.433" v="1" actId="478"/>
          <ac:picMkLst>
            <pc:docMk/>
            <pc:sldMk cId="3762539557" sldId="1869"/>
            <ac:picMk id="3" creationId="{4E05E7FE-3EB3-4158-90E0-C33F4BA3E44D}"/>
          </ac:picMkLst>
        </pc:picChg>
        <pc:picChg chg="mod">
          <ac:chgData name="Eldert Grootenboer" userId="3fe8758b2c2b58d2" providerId="LiveId" clId="{C2DDA382-FF23-4CC5-A698-5FC78211753E}" dt="2019-04-27T11:05:29.928" v="1836" actId="1036"/>
          <ac:picMkLst>
            <pc:docMk/>
            <pc:sldMk cId="3762539557" sldId="1869"/>
            <ac:picMk id="12292" creationId="{00000000-0000-0000-0000-000000000000}"/>
          </ac:picMkLst>
        </pc:picChg>
      </pc:sldChg>
      <pc:sldChg chg="modNotesTx">
        <pc:chgData name="Eldert Grootenboer" userId="3fe8758b2c2b58d2" providerId="LiveId" clId="{C2DDA382-FF23-4CC5-A698-5FC78211753E}" dt="2019-04-27T10:26:26.731" v="1665" actId="20577"/>
        <pc:sldMkLst>
          <pc:docMk/>
          <pc:sldMk cId="1000254635" sldId="1872"/>
        </pc:sldMkLst>
      </pc:sldChg>
      <pc:sldChg chg="addSp delSp modSp delAnim modAnim">
        <pc:chgData name="Eldert Grootenboer" userId="3fe8758b2c2b58d2" providerId="LiveId" clId="{C2DDA382-FF23-4CC5-A698-5FC78211753E}" dt="2019-04-27T09:13:42.374" v="1553"/>
        <pc:sldMkLst>
          <pc:docMk/>
          <pc:sldMk cId="3040363324" sldId="1875"/>
        </pc:sldMkLst>
        <pc:spChg chg="add mod">
          <ac:chgData name="Eldert Grootenboer" userId="3fe8758b2c2b58d2" providerId="LiveId" clId="{C2DDA382-FF23-4CC5-A698-5FC78211753E}" dt="2019-04-27T09:12:09.387" v="1490" actId="1035"/>
          <ac:spMkLst>
            <pc:docMk/>
            <pc:sldMk cId="3040363324" sldId="1875"/>
            <ac:spMk id="15" creationId="{2638A529-B19E-496E-AF3C-79A10CB77CE7}"/>
          </ac:spMkLst>
        </pc:spChg>
        <pc:picChg chg="mod">
          <ac:chgData name="Eldert Grootenboer" userId="3fe8758b2c2b58d2" providerId="LiveId" clId="{C2DDA382-FF23-4CC5-A698-5FC78211753E}" dt="2019-04-27T09:12:09.387" v="1490" actId="1035"/>
          <ac:picMkLst>
            <pc:docMk/>
            <pc:sldMk cId="3040363324" sldId="1875"/>
            <ac:picMk id="5" creationId="{00000000-0000-0000-0000-000000000000}"/>
          </ac:picMkLst>
        </pc:picChg>
        <pc:picChg chg="del">
          <ac:chgData name="Eldert Grootenboer" userId="3fe8758b2c2b58d2" providerId="LiveId" clId="{C2DDA382-FF23-4CC5-A698-5FC78211753E}" dt="2019-04-22T08:44:04.763" v="27" actId="478"/>
          <ac:picMkLst>
            <pc:docMk/>
            <pc:sldMk cId="3040363324" sldId="1875"/>
            <ac:picMk id="6" creationId="{00000000-0000-0000-0000-000000000000}"/>
          </ac:picMkLst>
        </pc:picChg>
        <pc:picChg chg="mod">
          <ac:chgData name="Eldert Grootenboer" userId="3fe8758b2c2b58d2" providerId="LiveId" clId="{C2DDA382-FF23-4CC5-A698-5FC78211753E}" dt="2019-04-27T09:12:32.517" v="1526" actId="1036"/>
          <ac:picMkLst>
            <pc:docMk/>
            <pc:sldMk cId="3040363324" sldId="1875"/>
            <ac:picMk id="7" creationId="{00000000-0000-0000-0000-000000000000}"/>
          </ac:picMkLst>
        </pc:picChg>
        <pc:picChg chg="mod">
          <ac:chgData name="Eldert Grootenboer" userId="3fe8758b2c2b58d2" providerId="LiveId" clId="{C2DDA382-FF23-4CC5-A698-5FC78211753E}" dt="2019-04-27T09:12:28.002" v="1510" actId="1036"/>
          <ac:picMkLst>
            <pc:docMk/>
            <pc:sldMk cId="3040363324" sldId="1875"/>
            <ac:picMk id="8" creationId="{00000000-0000-0000-0000-000000000000}"/>
          </ac:picMkLst>
        </pc:picChg>
        <pc:picChg chg="mod">
          <ac:chgData name="Eldert Grootenboer" userId="3fe8758b2c2b58d2" providerId="LiveId" clId="{C2DDA382-FF23-4CC5-A698-5FC78211753E}" dt="2019-04-27T09:10:35.883" v="1440" actId="1076"/>
          <ac:picMkLst>
            <pc:docMk/>
            <pc:sldMk cId="3040363324" sldId="1875"/>
            <ac:picMk id="11" creationId="{00000000-0000-0000-0000-000000000000}"/>
          </ac:picMkLst>
        </pc:picChg>
        <pc:picChg chg="mod">
          <ac:chgData name="Eldert Grootenboer" userId="3fe8758b2c2b58d2" providerId="LiveId" clId="{C2DDA382-FF23-4CC5-A698-5FC78211753E}" dt="2019-04-27T09:10:02.588" v="1436" actId="1076"/>
          <ac:picMkLst>
            <pc:docMk/>
            <pc:sldMk cId="3040363324" sldId="1875"/>
            <ac:picMk id="12" creationId="{00000000-0000-0000-0000-000000000000}"/>
          </ac:picMkLst>
        </pc:picChg>
        <pc:picChg chg="add mod">
          <ac:chgData name="Eldert Grootenboer" userId="3fe8758b2c2b58d2" providerId="LiveId" clId="{C2DDA382-FF23-4CC5-A698-5FC78211753E}" dt="2019-04-27T09:12:35.279" v="1545" actId="1036"/>
          <ac:picMkLst>
            <pc:docMk/>
            <pc:sldMk cId="3040363324" sldId="1875"/>
            <ac:picMk id="16" creationId="{7E9E4BB2-88E4-464A-A57F-2B899D232F62}"/>
          </ac:picMkLst>
        </pc:picChg>
        <pc:cxnChg chg="add del mod">
          <ac:chgData name="Eldert Grootenboer" userId="3fe8758b2c2b58d2" providerId="LiveId" clId="{C2DDA382-FF23-4CC5-A698-5FC78211753E}" dt="2019-04-27T09:11:10.891" v="1449" actId="11529"/>
          <ac:cxnSpMkLst>
            <pc:docMk/>
            <pc:sldMk cId="3040363324" sldId="1875"/>
            <ac:cxnSpMk id="6" creationId="{98282B8D-5D7B-429F-956B-11B902AFBA5A}"/>
          </ac:cxnSpMkLst>
        </pc:cxnChg>
        <pc:cxnChg chg="add mod">
          <ac:chgData name="Eldert Grootenboer" userId="3fe8758b2c2b58d2" providerId="LiveId" clId="{C2DDA382-FF23-4CC5-A698-5FC78211753E}" dt="2019-04-27T09:12:35.279" v="1545" actId="1036"/>
          <ac:cxnSpMkLst>
            <pc:docMk/>
            <pc:sldMk cId="3040363324" sldId="1875"/>
            <ac:cxnSpMk id="10" creationId="{88FAB192-244F-459C-BE58-D341A8FBC61B}"/>
          </ac:cxnSpMkLst>
        </pc:cxnChg>
        <pc:cxnChg chg="mod">
          <ac:chgData name="Eldert Grootenboer" userId="3fe8758b2c2b58d2" providerId="LiveId" clId="{C2DDA382-FF23-4CC5-A698-5FC78211753E}" dt="2019-04-27T09:12:09.387" v="1490" actId="1035"/>
          <ac:cxnSpMkLst>
            <pc:docMk/>
            <pc:sldMk cId="3040363324" sldId="1875"/>
            <ac:cxnSpMk id="14" creationId="{00000000-0000-0000-0000-000000000000}"/>
          </ac:cxnSpMkLst>
        </pc:cxnChg>
        <pc:cxnChg chg="add mod">
          <ac:chgData name="Eldert Grootenboer" userId="3fe8758b2c2b58d2" providerId="LiveId" clId="{C2DDA382-FF23-4CC5-A698-5FC78211753E}" dt="2019-04-27T09:12:32.517" v="1526" actId="1036"/>
          <ac:cxnSpMkLst>
            <pc:docMk/>
            <pc:sldMk cId="3040363324" sldId="1875"/>
            <ac:cxnSpMk id="17" creationId="{135C322F-DF63-4A8E-AC97-E3A2F2A1E1B4}"/>
          </ac:cxnSpMkLst>
        </pc:cxnChg>
        <pc:cxnChg chg="add mod">
          <ac:chgData name="Eldert Grootenboer" userId="3fe8758b2c2b58d2" providerId="LiveId" clId="{C2DDA382-FF23-4CC5-A698-5FC78211753E}" dt="2019-04-27T09:12:28.002" v="1510" actId="1036"/>
          <ac:cxnSpMkLst>
            <pc:docMk/>
            <pc:sldMk cId="3040363324" sldId="1875"/>
            <ac:cxnSpMk id="19" creationId="{5698901D-7D86-4B19-89E6-76851E3DDFE4}"/>
          </ac:cxnSpMkLst>
        </pc:cxnChg>
        <pc:cxnChg chg="del mod">
          <ac:chgData name="Eldert Grootenboer" userId="3fe8758b2c2b58d2" providerId="LiveId" clId="{C2DDA382-FF23-4CC5-A698-5FC78211753E}" dt="2019-04-27T09:10:53.742" v="1444" actId="478"/>
          <ac:cxnSpMkLst>
            <pc:docMk/>
            <pc:sldMk cId="3040363324" sldId="1875"/>
            <ac:cxnSpMk id="20" creationId="{00000000-0000-0000-0000-000000000000}"/>
          </ac:cxnSpMkLst>
        </pc:cxnChg>
        <pc:cxnChg chg="del mod">
          <ac:chgData name="Eldert Grootenboer" userId="3fe8758b2c2b58d2" providerId="LiveId" clId="{C2DDA382-FF23-4CC5-A698-5FC78211753E}" dt="2019-04-27T09:10:55.660" v="1445" actId="478"/>
          <ac:cxnSpMkLst>
            <pc:docMk/>
            <pc:sldMk cId="3040363324" sldId="1875"/>
            <ac:cxnSpMk id="22" creationId="{00000000-0000-0000-0000-000000000000}"/>
          </ac:cxnSpMkLst>
        </pc:cxnChg>
        <pc:cxnChg chg="add mod">
          <ac:chgData name="Eldert Grootenboer" userId="3fe8758b2c2b58d2" providerId="LiveId" clId="{C2DDA382-FF23-4CC5-A698-5FC78211753E}" dt="2019-04-27T09:12:09.387" v="1490" actId="1035"/>
          <ac:cxnSpMkLst>
            <pc:docMk/>
            <pc:sldMk cId="3040363324" sldId="1875"/>
            <ac:cxnSpMk id="23" creationId="{39AF44E2-E311-4487-9125-033C1E9EAF1B}"/>
          </ac:cxnSpMkLst>
        </pc:cxnChg>
        <pc:cxnChg chg="del mod">
          <ac:chgData name="Eldert Grootenboer" userId="3fe8758b2c2b58d2" providerId="LiveId" clId="{C2DDA382-FF23-4CC5-A698-5FC78211753E}" dt="2019-04-27T09:10:59.429" v="1447" actId="478"/>
          <ac:cxnSpMkLst>
            <pc:docMk/>
            <pc:sldMk cId="3040363324" sldId="1875"/>
            <ac:cxnSpMk id="24" creationId="{00000000-0000-0000-0000-000000000000}"/>
          </ac:cxnSpMkLst>
        </pc:cxnChg>
        <pc:cxnChg chg="del mod">
          <ac:chgData name="Eldert Grootenboer" userId="3fe8758b2c2b58d2" providerId="LiveId" clId="{C2DDA382-FF23-4CC5-A698-5FC78211753E}" dt="2019-04-27T09:10:57.818" v="1446" actId="478"/>
          <ac:cxnSpMkLst>
            <pc:docMk/>
            <pc:sldMk cId="3040363324" sldId="1875"/>
            <ac:cxnSpMk id="26" creationId="{00000000-0000-0000-0000-000000000000}"/>
          </ac:cxnSpMkLst>
        </pc:cxnChg>
        <pc:cxnChg chg="add mod">
          <ac:chgData name="Eldert Grootenboer" userId="3fe8758b2c2b58d2" providerId="LiveId" clId="{C2DDA382-FF23-4CC5-A698-5FC78211753E}" dt="2019-04-27T09:12:15.217" v="1491" actId="14100"/>
          <ac:cxnSpMkLst>
            <pc:docMk/>
            <pc:sldMk cId="3040363324" sldId="1875"/>
            <ac:cxnSpMk id="27" creationId="{C8955F18-2424-43AE-AD22-B3345204DFEF}"/>
          </ac:cxnSpMkLst>
        </pc:cxnChg>
      </pc:sldChg>
      <pc:sldChg chg="delSp modSp delAnim modAnim modNotesTx">
        <pc:chgData name="Eldert Grootenboer" userId="3fe8758b2c2b58d2" providerId="LiveId" clId="{C2DDA382-FF23-4CC5-A698-5FC78211753E}" dt="2019-04-26T08:15:06.468" v="955"/>
        <pc:sldMkLst>
          <pc:docMk/>
          <pc:sldMk cId="2990215982" sldId="1887"/>
        </pc:sldMkLst>
        <pc:spChg chg="mod">
          <ac:chgData name="Eldert Grootenboer" userId="3fe8758b2c2b58d2" providerId="LiveId" clId="{C2DDA382-FF23-4CC5-A698-5FC78211753E}" dt="2019-04-22T09:51:06.084" v="782" actId="20577"/>
          <ac:spMkLst>
            <pc:docMk/>
            <pc:sldMk cId="2990215982" sldId="1887"/>
            <ac:spMk id="4" creationId="{00000000-0000-0000-0000-000000000000}"/>
          </ac:spMkLst>
        </pc:spChg>
        <pc:picChg chg="del mod">
          <ac:chgData name="Eldert Grootenboer" userId="3fe8758b2c2b58d2" providerId="LiveId" clId="{C2DDA382-FF23-4CC5-A698-5FC78211753E}" dt="2019-04-22T09:26:35.989" v="487" actId="478"/>
          <ac:picMkLst>
            <pc:docMk/>
            <pc:sldMk cId="2990215982" sldId="1887"/>
            <ac:picMk id="2" creationId="{960EA79C-EF09-4F70-81A7-615DBC72EA58}"/>
          </ac:picMkLst>
        </pc:picChg>
        <pc:picChg chg="mod">
          <ac:chgData name="Eldert Grootenboer" userId="3fe8758b2c2b58d2" providerId="LiveId" clId="{C2DDA382-FF23-4CC5-A698-5FC78211753E}" dt="2019-04-26T08:15:06.468" v="955"/>
          <ac:picMkLst>
            <pc:docMk/>
            <pc:sldMk cId="2990215982" sldId="1887"/>
            <ac:picMk id="12" creationId="{00000000-0000-0000-0000-000000000000}"/>
          </ac:picMkLst>
        </pc:picChg>
        <pc:picChg chg="del">
          <ac:chgData name="Eldert Grootenboer" userId="3fe8758b2c2b58d2" providerId="LiveId" clId="{C2DDA382-FF23-4CC5-A698-5FC78211753E}" dt="2019-04-22T09:26:36.367" v="488" actId="478"/>
          <ac:picMkLst>
            <pc:docMk/>
            <pc:sldMk cId="2990215982" sldId="1887"/>
            <ac:picMk id="13" creationId="{00000000-0000-0000-0000-000000000000}"/>
          </ac:picMkLst>
        </pc:picChg>
        <pc:picChg chg="del">
          <ac:chgData name="Eldert Grootenboer" userId="3fe8758b2c2b58d2" providerId="LiveId" clId="{C2DDA382-FF23-4CC5-A698-5FC78211753E}" dt="2019-04-22T09:26:34.240" v="484" actId="478"/>
          <ac:picMkLst>
            <pc:docMk/>
            <pc:sldMk cId="2990215982" sldId="1887"/>
            <ac:picMk id="15" creationId="{00000000-0000-0000-0000-000000000000}"/>
          </ac:picMkLst>
        </pc:picChg>
        <pc:picChg chg="del">
          <ac:chgData name="Eldert Grootenboer" userId="3fe8758b2c2b58d2" providerId="LiveId" clId="{C2DDA382-FF23-4CC5-A698-5FC78211753E}" dt="2019-04-22T09:26:34.985" v="485" actId="478"/>
          <ac:picMkLst>
            <pc:docMk/>
            <pc:sldMk cId="2990215982" sldId="1887"/>
            <ac:picMk id="12296" creationId="{00000000-0000-0000-0000-000000000000}"/>
          </ac:picMkLst>
        </pc:picChg>
      </pc:sldChg>
      <pc:sldChg chg="addSp modSp modAnim">
        <pc:chgData name="Eldert Grootenboer" userId="3fe8758b2c2b58d2" providerId="LiveId" clId="{C2DDA382-FF23-4CC5-A698-5FC78211753E}" dt="2019-04-27T12:11:57.488" v="2127"/>
        <pc:sldMkLst>
          <pc:docMk/>
          <pc:sldMk cId="407444224" sldId="1889"/>
        </pc:sldMkLst>
        <pc:spChg chg="add mod">
          <ac:chgData name="Eldert Grootenboer" userId="3fe8758b2c2b58d2" providerId="LiveId" clId="{C2DDA382-FF23-4CC5-A698-5FC78211753E}" dt="2019-04-22T09:22:46.729" v="325"/>
          <ac:spMkLst>
            <pc:docMk/>
            <pc:sldMk cId="407444224" sldId="1889"/>
            <ac:spMk id="7" creationId="{90479BA4-42B8-4AD5-9341-359F4310F0C1}"/>
          </ac:spMkLst>
        </pc:spChg>
        <pc:spChg chg="mod">
          <ac:chgData name="Eldert Grootenboer" userId="3fe8758b2c2b58d2" providerId="LiveId" clId="{C2DDA382-FF23-4CC5-A698-5FC78211753E}" dt="2019-04-22T09:17:49.837" v="282" actId="14100"/>
          <ac:spMkLst>
            <pc:docMk/>
            <pc:sldMk cId="407444224" sldId="1889"/>
            <ac:spMk id="8" creationId="{00000000-0000-0000-0000-000000000000}"/>
          </ac:spMkLst>
        </pc:spChg>
        <pc:spChg chg="mod">
          <ac:chgData name="Eldert Grootenboer" userId="3fe8758b2c2b58d2" providerId="LiveId" clId="{C2DDA382-FF23-4CC5-A698-5FC78211753E}" dt="2019-04-22T09:17:50.427" v="286" actId="1076"/>
          <ac:spMkLst>
            <pc:docMk/>
            <pc:sldMk cId="407444224" sldId="1889"/>
            <ac:spMk id="9" creationId="{00000000-0000-0000-0000-000000000000}"/>
          </ac:spMkLst>
        </pc:spChg>
        <pc:picChg chg="mod">
          <ac:chgData name="Eldert Grootenboer" userId="3fe8758b2c2b58d2" providerId="LiveId" clId="{C2DDA382-FF23-4CC5-A698-5FC78211753E}" dt="2019-04-22T09:17:50.560" v="287" actId="1076"/>
          <ac:picMkLst>
            <pc:docMk/>
            <pc:sldMk cId="407444224" sldId="1889"/>
            <ac:picMk id="3" creationId="{00000000-0000-0000-0000-000000000000}"/>
          </ac:picMkLst>
        </pc:picChg>
        <pc:picChg chg="mod">
          <ac:chgData name="Eldert Grootenboer" userId="3fe8758b2c2b58d2" providerId="LiveId" clId="{C2DDA382-FF23-4CC5-A698-5FC78211753E}" dt="2019-04-22T09:17:50.119" v="284" actId="1076"/>
          <ac:picMkLst>
            <pc:docMk/>
            <pc:sldMk cId="407444224" sldId="1889"/>
            <ac:picMk id="4" creationId="{00000000-0000-0000-0000-000000000000}"/>
          </ac:picMkLst>
        </pc:picChg>
        <pc:picChg chg="add mod">
          <ac:chgData name="Eldert Grootenboer" userId="3fe8758b2c2b58d2" providerId="LiveId" clId="{C2DDA382-FF23-4CC5-A698-5FC78211753E}" dt="2019-04-22T09:23:59.528" v="332" actId="1076"/>
          <ac:picMkLst>
            <pc:docMk/>
            <pc:sldMk cId="407444224" sldId="1889"/>
            <ac:picMk id="5" creationId="{855E0504-AAFE-40E8-A13C-CAF9015C6569}"/>
          </ac:picMkLst>
        </pc:picChg>
      </pc:sldChg>
      <pc:sldChg chg="addSp delSp modSp modAnim">
        <pc:chgData name="Eldert Grootenboer" userId="3fe8758b2c2b58d2" providerId="LiveId" clId="{C2DDA382-FF23-4CC5-A698-5FC78211753E}" dt="2019-04-27T09:05:13.389" v="1431"/>
        <pc:sldMkLst>
          <pc:docMk/>
          <pc:sldMk cId="2093993628" sldId="1897"/>
        </pc:sldMkLst>
        <pc:spChg chg="add mod">
          <ac:chgData name="Eldert Grootenboer" userId="3fe8758b2c2b58d2" providerId="LiveId" clId="{C2DDA382-FF23-4CC5-A698-5FC78211753E}" dt="2019-04-22T08:43:57.342" v="26" actId="1076"/>
          <ac:spMkLst>
            <pc:docMk/>
            <pc:sldMk cId="2093993628" sldId="1897"/>
            <ac:spMk id="22" creationId="{DFC290F5-D67D-48D7-B6D0-4820AC59BC02}"/>
          </ac:spMkLst>
        </pc:spChg>
        <pc:picChg chg="del">
          <ac:chgData name="Eldert Grootenboer" userId="3fe8758b2c2b58d2" providerId="LiveId" clId="{C2DDA382-FF23-4CC5-A698-5FC78211753E}" dt="2019-04-22T08:43:50.689" v="24" actId="478"/>
          <ac:picMkLst>
            <pc:docMk/>
            <pc:sldMk cId="2093993628" sldId="1897"/>
            <ac:picMk id="8" creationId="{13717062-4317-482D-892E-1F7008FD4AAB}"/>
          </ac:picMkLst>
        </pc:picChg>
        <pc:cxnChg chg="mod">
          <ac:chgData name="Eldert Grootenboer" userId="3fe8758b2c2b58d2" providerId="LiveId" clId="{C2DDA382-FF23-4CC5-A698-5FC78211753E}" dt="2019-04-22T08:43:50.689" v="24" actId="478"/>
          <ac:cxnSpMkLst>
            <pc:docMk/>
            <pc:sldMk cId="2093993628" sldId="1897"/>
            <ac:cxnSpMk id="19" creationId="{BC0F4DCE-517F-4A4A-A619-875CABE30B7F}"/>
          </ac:cxnSpMkLst>
        </pc:cxnChg>
        <pc:cxnChg chg="mod">
          <ac:chgData name="Eldert Grootenboer" userId="3fe8758b2c2b58d2" providerId="LiveId" clId="{C2DDA382-FF23-4CC5-A698-5FC78211753E}" dt="2019-04-22T08:43:50.689" v="24" actId="478"/>
          <ac:cxnSpMkLst>
            <pc:docMk/>
            <pc:sldMk cId="2093993628" sldId="1897"/>
            <ac:cxnSpMk id="38" creationId="{826E5115-FD00-405C-B034-E193523D5259}"/>
          </ac:cxnSpMkLst>
        </pc:cxnChg>
      </pc:sldChg>
      <pc:sldChg chg="addSp delSp modSp modAnim">
        <pc:chgData name="Eldert Grootenboer" userId="3fe8758b2c2b58d2" providerId="LiveId" clId="{C2DDA382-FF23-4CC5-A698-5FC78211753E}" dt="2019-04-26T08:58:33.534" v="983"/>
        <pc:sldMkLst>
          <pc:docMk/>
          <pc:sldMk cId="3605279895" sldId="1903"/>
        </pc:sldMkLst>
        <pc:spChg chg="add del mod">
          <ac:chgData name="Eldert Grootenboer" userId="3fe8758b2c2b58d2" providerId="LiveId" clId="{C2DDA382-FF23-4CC5-A698-5FC78211753E}" dt="2019-04-22T08:43:03.643" v="19" actId="478"/>
          <ac:spMkLst>
            <pc:docMk/>
            <pc:sldMk cId="3605279895" sldId="1903"/>
            <ac:spMk id="3" creationId="{48FD2550-29DD-4950-BFA2-DD009B1DC05B}"/>
          </ac:spMkLst>
        </pc:spChg>
        <pc:spChg chg="add mod">
          <ac:chgData name="Eldert Grootenboer" userId="3fe8758b2c2b58d2" providerId="LiveId" clId="{C2DDA382-FF23-4CC5-A698-5FC78211753E}" dt="2019-04-22T08:43:41.010" v="23" actId="1076"/>
          <ac:spMkLst>
            <pc:docMk/>
            <pc:sldMk cId="3605279895" sldId="1903"/>
            <ac:spMk id="7" creationId="{D833A68D-9C03-4CD3-BF2B-91E7F497D72C}"/>
          </ac:spMkLst>
        </pc:spChg>
        <pc:grpChg chg="add mod">
          <ac:chgData name="Eldert Grootenboer" userId="3fe8758b2c2b58d2" providerId="LiveId" clId="{C2DDA382-FF23-4CC5-A698-5FC78211753E}" dt="2019-04-26T08:54:28.778" v="959" actId="164"/>
          <ac:grpSpMkLst>
            <pc:docMk/>
            <pc:sldMk cId="3605279895" sldId="1903"/>
            <ac:grpSpMk id="3" creationId="{25E70A54-8DFB-4C75-8104-F7C76328BD00}"/>
          </ac:grpSpMkLst>
        </pc:grpChg>
        <pc:picChg chg="mod">
          <ac:chgData name="Eldert Grootenboer" userId="3fe8758b2c2b58d2" providerId="LiveId" clId="{C2DDA382-FF23-4CC5-A698-5FC78211753E}" dt="2019-04-26T08:54:28.778" v="959" actId="164"/>
          <ac:picMkLst>
            <pc:docMk/>
            <pc:sldMk cId="3605279895" sldId="1903"/>
            <ac:picMk id="5" creationId="{A9A60805-FB82-4C94-B243-2346A539A577}"/>
          </ac:picMkLst>
        </pc:picChg>
        <pc:picChg chg="mod">
          <ac:chgData name="Eldert Grootenboer" userId="3fe8758b2c2b58d2" providerId="LiveId" clId="{C2DDA382-FF23-4CC5-A698-5FC78211753E}" dt="2019-04-26T08:54:28.778" v="959" actId="164"/>
          <ac:picMkLst>
            <pc:docMk/>
            <pc:sldMk cId="3605279895" sldId="1903"/>
            <ac:picMk id="6" creationId="{33A83EB0-B542-4078-8F4E-E020E5EC1EC3}"/>
          </ac:picMkLst>
        </pc:picChg>
        <pc:picChg chg="del">
          <ac:chgData name="Eldert Grootenboer" userId="3fe8758b2c2b58d2" providerId="LiveId" clId="{C2DDA382-FF23-4CC5-A698-5FC78211753E}" dt="2019-04-22T08:42:08.388" v="17" actId="478"/>
          <ac:picMkLst>
            <pc:docMk/>
            <pc:sldMk cId="3605279895" sldId="1903"/>
            <ac:picMk id="8" creationId="{F850946B-5C4B-4230-942A-A42F22BF932D}"/>
          </ac:picMkLst>
        </pc:picChg>
        <pc:cxnChg chg="mod">
          <ac:chgData name="Eldert Grootenboer" userId="3fe8758b2c2b58d2" providerId="LiveId" clId="{C2DDA382-FF23-4CC5-A698-5FC78211753E}" dt="2019-04-22T08:42:08.388" v="17" actId="478"/>
          <ac:cxnSpMkLst>
            <pc:docMk/>
            <pc:sldMk cId="3605279895" sldId="1903"/>
            <ac:cxnSpMk id="14" creationId="{5BE4A764-207A-44CC-8F90-BD588B2EE5E4}"/>
          </ac:cxnSpMkLst>
        </pc:cxnChg>
        <pc:cxnChg chg="mod">
          <ac:chgData name="Eldert Grootenboer" userId="3fe8758b2c2b58d2" providerId="LiveId" clId="{C2DDA382-FF23-4CC5-A698-5FC78211753E}" dt="2019-04-22T08:42:08.388" v="17" actId="478"/>
          <ac:cxnSpMkLst>
            <pc:docMk/>
            <pc:sldMk cId="3605279895" sldId="1903"/>
            <ac:cxnSpMk id="18" creationId="{9866FE97-83B3-4BDB-9D04-8D63569C946C}"/>
          </ac:cxnSpMkLst>
        </pc:cxnChg>
      </pc:sldChg>
      <pc:sldChg chg="add modNotesTx">
        <pc:chgData name="Eldert Grootenboer" userId="3fe8758b2c2b58d2" providerId="LiveId" clId="{C2DDA382-FF23-4CC5-A698-5FC78211753E}" dt="2019-04-27T10:26:07.019" v="1663" actId="20577"/>
        <pc:sldMkLst>
          <pc:docMk/>
          <pc:sldMk cId="2236816824" sldId="1914"/>
        </pc:sldMkLst>
      </pc:sldChg>
      <pc:sldChg chg="addSp delSp modSp modAnim">
        <pc:chgData name="Eldert Grootenboer" userId="3fe8758b2c2b58d2" providerId="LiveId" clId="{C2DDA382-FF23-4CC5-A698-5FC78211753E}" dt="2019-04-27T12:09:48.020" v="2110"/>
        <pc:sldMkLst>
          <pc:docMk/>
          <pc:sldMk cId="1677110353" sldId="1916"/>
        </pc:sldMkLst>
        <pc:spChg chg="mod">
          <ac:chgData name="Eldert Grootenboer" userId="3fe8758b2c2b58d2" providerId="LiveId" clId="{C2DDA382-FF23-4CC5-A698-5FC78211753E}" dt="2019-04-22T09:07:08.387" v="211" actId="12"/>
          <ac:spMkLst>
            <pc:docMk/>
            <pc:sldMk cId="1677110353" sldId="1916"/>
            <ac:spMk id="8" creationId="{00000000-0000-0000-0000-000000000000}"/>
          </ac:spMkLst>
        </pc:spChg>
        <pc:spChg chg="mod">
          <ac:chgData name="Eldert Grootenboer" userId="3fe8758b2c2b58d2" providerId="LiveId" clId="{C2DDA382-FF23-4CC5-A698-5FC78211753E}" dt="2019-04-22T09:07:18.763" v="213" actId="12"/>
          <ac:spMkLst>
            <pc:docMk/>
            <pc:sldMk cId="1677110353" sldId="1916"/>
            <ac:spMk id="9" creationId="{00000000-0000-0000-0000-000000000000}"/>
          </ac:spMkLst>
        </pc:spChg>
        <pc:spChg chg="add mod">
          <ac:chgData name="Eldert Grootenboer" userId="3fe8758b2c2b58d2" providerId="LiveId" clId="{C2DDA382-FF23-4CC5-A698-5FC78211753E}" dt="2019-04-22T09:09:19.536" v="255" actId="20577"/>
          <ac:spMkLst>
            <pc:docMk/>
            <pc:sldMk cId="1677110353" sldId="1916"/>
            <ac:spMk id="11" creationId="{AE42C9B9-E83A-4F19-89D0-2EC3CF771930}"/>
          </ac:spMkLst>
        </pc:spChg>
        <pc:picChg chg="add mod">
          <ac:chgData name="Eldert Grootenboer" userId="3fe8758b2c2b58d2" providerId="LiveId" clId="{C2DDA382-FF23-4CC5-A698-5FC78211753E}" dt="2019-04-22T09:10:19.320" v="261" actId="1076"/>
          <ac:picMkLst>
            <pc:docMk/>
            <pc:sldMk cId="1677110353" sldId="1916"/>
            <ac:picMk id="3" creationId="{3028F9B9-F2EE-407D-8323-2280583E5DF6}"/>
          </ac:picMkLst>
        </pc:picChg>
        <pc:picChg chg="mod">
          <ac:chgData name="Eldert Grootenboer" userId="3fe8758b2c2b58d2" providerId="LiveId" clId="{C2DDA382-FF23-4CC5-A698-5FC78211753E}" dt="2019-04-22T09:04:12.736" v="137" actId="1076"/>
          <ac:picMkLst>
            <pc:docMk/>
            <pc:sldMk cId="1677110353" sldId="1916"/>
            <ac:picMk id="7" creationId="{00000000-0000-0000-0000-000000000000}"/>
          </ac:picMkLst>
        </pc:picChg>
        <pc:picChg chg="mod">
          <ac:chgData name="Eldert Grootenboer" userId="3fe8758b2c2b58d2" providerId="LiveId" clId="{C2DDA382-FF23-4CC5-A698-5FC78211753E}" dt="2019-04-22T09:04:09.398" v="136" actId="1076"/>
          <ac:picMkLst>
            <pc:docMk/>
            <pc:sldMk cId="1677110353" sldId="1916"/>
            <ac:picMk id="10" creationId="{00000000-0000-0000-0000-000000000000}"/>
          </ac:picMkLst>
        </pc:picChg>
        <pc:picChg chg="add del">
          <ac:chgData name="Eldert Grootenboer" userId="3fe8758b2c2b58d2" providerId="LiveId" clId="{C2DDA382-FF23-4CC5-A698-5FC78211753E}" dt="2019-04-22T09:09:54.403" v="257"/>
          <ac:picMkLst>
            <pc:docMk/>
            <pc:sldMk cId="1677110353" sldId="1916"/>
            <ac:picMk id="1026" creationId="{96E269F5-BADA-4D5A-989B-DA398CA4EFF9}"/>
          </ac:picMkLst>
        </pc:picChg>
      </pc:sldChg>
      <pc:sldChg chg="modNotesTx">
        <pc:chgData name="Eldert Grootenboer" userId="3fe8758b2c2b58d2" providerId="LiveId" clId="{C2DDA382-FF23-4CC5-A698-5FC78211753E}" dt="2019-04-27T10:26:22.259" v="1664" actId="20577"/>
        <pc:sldMkLst>
          <pc:docMk/>
          <pc:sldMk cId="1039183757" sldId="1922"/>
        </pc:sldMkLst>
      </pc:sldChg>
      <pc:sldChg chg="modNotesTx">
        <pc:chgData name="Eldert Grootenboer" userId="3fe8758b2c2b58d2" providerId="LiveId" clId="{C2DDA382-FF23-4CC5-A698-5FC78211753E}" dt="2019-04-27T10:26:34.716" v="1668" actId="20577"/>
        <pc:sldMkLst>
          <pc:docMk/>
          <pc:sldMk cId="800883256" sldId="1923"/>
        </pc:sldMkLst>
      </pc:sldChg>
      <pc:sldChg chg="modNotesTx">
        <pc:chgData name="Eldert Grootenboer" userId="3fe8758b2c2b58d2" providerId="LiveId" clId="{C2DDA382-FF23-4CC5-A698-5FC78211753E}" dt="2019-04-27T10:26:38.999" v="1669" actId="20577"/>
        <pc:sldMkLst>
          <pc:docMk/>
          <pc:sldMk cId="2195697878" sldId="1924"/>
        </pc:sldMkLst>
      </pc:sldChg>
      <pc:sldChg chg="modNotesTx">
        <pc:chgData name="Eldert Grootenboer" userId="3fe8758b2c2b58d2" providerId="LiveId" clId="{C2DDA382-FF23-4CC5-A698-5FC78211753E}" dt="2019-04-22T10:01:29.037" v="898" actId="20577"/>
        <pc:sldMkLst>
          <pc:docMk/>
          <pc:sldMk cId="4101211418" sldId="1925"/>
        </pc:sldMkLst>
      </pc:sldChg>
      <pc:sldChg chg="addSp delSp modSp">
        <pc:chgData name="Eldert Grootenboer" userId="3fe8758b2c2b58d2" providerId="LiveId" clId="{C2DDA382-FF23-4CC5-A698-5FC78211753E}" dt="2019-04-27T12:04:23.968" v="2101" actId="1076"/>
        <pc:sldMkLst>
          <pc:docMk/>
          <pc:sldMk cId="1330436909" sldId="1936"/>
        </pc:sldMkLst>
        <pc:spChg chg="mod">
          <ac:chgData name="Eldert Grootenboer" userId="3fe8758b2c2b58d2" providerId="LiveId" clId="{C2DDA382-FF23-4CC5-A698-5FC78211753E}" dt="2019-04-27T11:34:07.393" v="2073" actId="20577"/>
          <ac:spMkLst>
            <pc:docMk/>
            <pc:sldMk cId="1330436909" sldId="1936"/>
            <ac:spMk id="5" creationId="{98C1BA22-90F2-4045-A4A8-92DA80E1DC86}"/>
          </ac:spMkLst>
        </pc:spChg>
        <pc:picChg chg="add del mod">
          <ac:chgData name="Eldert Grootenboer" userId="3fe8758b2c2b58d2" providerId="LiveId" clId="{C2DDA382-FF23-4CC5-A698-5FC78211753E}" dt="2019-04-27T12:02:26.530" v="2094" actId="478"/>
          <ac:picMkLst>
            <pc:docMk/>
            <pc:sldMk cId="1330436909" sldId="1936"/>
            <ac:picMk id="2" creationId="{32C1C084-6728-4C3D-8CD6-E0DE3AF493A9}"/>
          </ac:picMkLst>
        </pc:picChg>
        <pc:picChg chg="add del mod">
          <ac:chgData name="Eldert Grootenboer" userId="3fe8758b2c2b58d2" providerId="LiveId" clId="{C2DDA382-FF23-4CC5-A698-5FC78211753E}" dt="2019-04-27T12:04:09.195" v="2099" actId="478"/>
          <ac:picMkLst>
            <pc:docMk/>
            <pc:sldMk cId="1330436909" sldId="1936"/>
            <ac:picMk id="3" creationId="{39202CA5-6821-4598-89DB-354E2B5F1366}"/>
          </ac:picMkLst>
        </pc:picChg>
        <pc:picChg chg="add mod">
          <ac:chgData name="Eldert Grootenboer" userId="3fe8758b2c2b58d2" providerId="LiveId" clId="{C2DDA382-FF23-4CC5-A698-5FC78211753E}" dt="2019-04-27T12:04:23.968" v="2101" actId="1076"/>
          <ac:picMkLst>
            <pc:docMk/>
            <pc:sldMk cId="1330436909" sldId="1936"/>
            <ac:picMk id="6" creationId="{AD51BA53-7340-42A9-9AE9-E5EA43454D3C}"/>
          </ac:picMkLst>
        </pc:picChg>
      </pc:sldChg>
      <pc:sldChg chg="delSp modSp add delAnim modAnim modNotesTx">
        <pc:chgData name="Eldert Grootenboer" userId="3fe8758b2c2b58d2" providerId="LiveId" clId="{C2DDA382-FF23-4CC5-A698-5FC78211753E}" dt="2019-04-26T08:14:57.081" v="954"/>
        <pc:sldMkLst>
          <pc:docMk/>
          <pc:sldMk cId="2834347305" sldId="1937"/>
        </pc:sldMkLst>
        <pc:spChg chg="mod">
          <ac:chgData name="Eldert Grootenboer" userId="3fe8758b2c2b58d2" providerId="LiveId" clId="{C2DDA382-FF23-4CC5-A698-5FC78211753E}" dt="2019-04-22T09:54:18.859" v="809" actId="20577"/>
          <ac:spMkLst>
            <pc:docMk/>
            <pc:sldMk cId="2834347305" sldId="1937"/>
            <ac:spMk id="4" creationId="{00000000-0000-0000-0000-000000000000}"/>
          </ac:spMkLst>
        </pc:spChg>
        <pc:picChg chg="del">
          <ac:chgData name="Eldert Grootenboer" userId="3fe8758b2c2b58d2" providerId="LiveId" clId="{C2DDA382-FF23-4CC5-A698-5FC78211753E}" dt="2019-04-22T09:26:51.135" v="494" actId="478"/>
          <ac:picMkLst>
            <pc:docMk/>
            <pc:sldMk cId="2834347305" sldId="1937"/>
            <ac:picMk id="2" creationId="{960EA79C-EF09-4F70-81A7-615DBC72EA58}"/>
          </ac:picMkLst>
        </pc:picChg>
        <pc:picChg chg="del">
          <ac:chgData name="Eldert Grootenboer" userId="3fe8758b2c2b58d2" providerId="LiveId" clId="{C2DDA382-FF23-4CC5-A698-5FC78211753E}" dt="2019-04-22T09:26:49.120" v="491" actId="478"/>
          <ac:picMkLst>
            <pc:docMk/>
            <pc:sldMk cId="2834347305" sldId="1937"/>
            <ac:picMk id="12" creationId="{00000000-0000-0000-0000-000000000000}"/>
          </ac:picMkLst>
        </pc:picChg>
        <pc:picChg chg="del">
          <ac:chgData name="Eldert Grootenboer" userId="3fe8758b2c2b58d2" providerId="LiveId" clId="{C2DDA382-FF23-4CC5-A698-5FC78211753E}" dt="2019-04-22T09:26:50.543" v="493" actId="478"/>
          <ac:picMkLst>
            <pc:docMk/>
            <pc:sldMk cId="2834347305" sldId="1937"/>
            <ac:picMk id="13" creationId="{00000000-0000-0000-0000-000000000000}"/>
          </ac:picMkLst>
        </pc:picChg>
        <pc:picChg chg="mod">
          <ac:chgData name="Eldert Grootenboer" userId="3fe8758b2c2b58d2" providerId="LiveId" clId="{C2DDA382-FF23-4CC5-A698-5FC78211753E}" dt="2019-04-26T08:14:57.081" v="954"/>
          <ac:picMkLst>
            <pc:docMk/>
            <pc:sldMk cId="2834347305" sldId="1937"/>
            <ac:picMk id="15" creationId="{00000000-0000-0000-0000-000000000000}"/>
          </ac:picMkLst>
        </pc:picChg>
        <pc:picChg chg="del">
          <ac:chgData name="Eldert Grootenboer" userId="3fe8758b2c2b58d2" providerId="LiveId" clId="{C2DDA382-FF23-4CC5-A698-5FC78211753E}" dt="2019-04-22T09:26:49.874" v="492" actId="478"/>
          <ac:picMkLst>
            <pc:docMk/>
            <pc:sldMk cId="2834347305" sldId="1937"/>
            <ac:picMk id="12296" creationId="{00000000-0000-0000-0000-000000000000}"/>
          </ac:picMkLst>
        </pc:picChg>
      </pc:sldChg>
      <pc:sldChg chg="delSp modSp add delAnim modAnim modNotesTx">
        <pc:chgData name="Eldert Grootenboer" userId="3fe8758b2c2b58d2" providerId="LiveId" clId="{C2DDA382-FF23-4CC5-A698-5FC78211753E}" dt="2019-04-22T09:54:31.827" v="834" actId="20577"/>
        <pc:sldMkLst>
          <pc:docMk/>
          <pc:sldMk cId="3435365143" sldId="1938"/>
        </pc:sldMkLst>
        <pc:spChg chg="mod">
          <ac:chgData name="Eldert Grootenboer" userId="3fe8758b2c2b58d2" providerId="LiveId" clId="{C2DDA382-FF23-4CC5-A698-5FC78211753E}" dt="2019-04-22T09:54:31.827" v="834" actId="20577"/>
          <ac:spMkLst>
            <pc:docMk/>
            <pc:sldMk cId="3435365143" sldId="1938"/>
            <ac:spMk id="4" creationId="{00000000-0000-0000-0000-000000000000}"/>
          </ac:spMkLst>
        </pc:spChg>
        <pc:picChg chg="del">
          <ac:chgData name="Eldert Grootenboer" userId="3fe8758b2c2b58d2" providerId="LiveId" clId="{C2DDA382-FF23-4CC5-A698-5FC78211753E}" dt="2019-04-22T09:27:02.077" v="499" actId="478"/>
          <ac:picMkLst>
            <pc:docMk/>
            <pc:sldMk cId="3435365143" sldId="1938"/>
            <ac:picMk id="2" creationId="{960EA79C-EF09-4F70-81A7-615DBC72EA58}"/>
          </ac:picMkLst>
        </pc:picChg>
        <pc:picChg chg="del">
          <ac:chgData name="Eldert Grootenboer" userId="3fe8758b2c2b58d2" providerId="LiveId" clId="{C2DDA382-FF23-4CC5-A698-5FC78211753E}" dt="2019-04-22T09:26:59.825" v="496" actId="478"/>
          <ac:picMkLst>
            <pc:docMk/>
            <pc:sldMk cId="3435365143" sldId="1938"/>
            <ac:picMk id="12" creationId="{00000000-0000-0000-0000-000000000000}"/>
          </ac:picMkLst>
        </pc:picChg>
        <pc:picChg chg="del">
          <ac:chgData name="Eldert Grootenboer" userId="3fe8758b2c2b58d2" providerId="LiveId" clId="{C2DDA382-FF23-4CC5-A698-5FC78211753E}" dt="2019-04-22T09:27:01.384" v="498" actId="478"/>
          <ac:picMkLst>
            <pc:docMk/>
            <pc:sldMk cId="3435365143" sldId="1938"/>
            <ac:picMk id="13" creationId="{00000000-0000-0000-0000-000000000000}"/>
          </ac:picMkLst>
        </pc:picChg>
        <pc:picChg chg="del">
          <ac:chgData name="Eldert Grootenboer" userId="3fe8758b2c2b58d2" providerId="LiveId" clId="{C2DDA382-FF23-4CC5-A698-5FC78211753E}" dt="2019-04-22T09:27:00.498" v="497" actId="478"/>
          <ac:picMkLst>
            <pc:docMk/>
            <pc:sldMk cId="3435365143" sldId="1938"/>
            <ac:picMk id="15" creationId="{00000000-0000-0000-0000-000000000000}"/>
          </ac:picMkLst>
        </pc:picChg>
        <pc:picChg chg="mod">
          <ac:chgData name="Eldert Grootenboer" userId="3fe8758b2c2b58d2" providerId="LiveId" clId="{C2DDA382-FF23-4CC5-A698-5FC78211753E}" dt="2019-04-22T09:28:44.922" v="535" actId="1076"/>
          <ac:picMkLst>
            <pc:docMk/>
            <pc:sldMk cId="3435365143" sldId="1938"/>
            <ac:picMk id="12296" creationId="{00000000-0000-0000-0000-000000000000}"/>
          </ac:picMkLst>
        </pc:picChg>
      </pc:sldChg>
      <pc:sldChg chg="delSp modSp add delAnim modAnim modNotesTx">
        <pc:chgData name="Eldert Grootenboer" userId="3fe8758b2c2b58d2" providerId="LiveId" clId="{C2DDA382-FF23-4CC5-A698-5FC78211753E}" dt="2019-04-27T12:14:07.628" v="2132" actId="12789"/>
        <pc:sldMkLst>
          <pc:docMk/>
          <pc:sldMk cId="719556905" sldId="1939"/>
        </pc:sldMkLst>
        <pc:spChg chg="mod">
          <ac:chgData name="Eldert Grootenboer" userId="3fe8758b2c2b58d2" providerId="LiveId" clId="{C2DDA382-FF23-4CC5-A698-5FC78211753E}" dt="2019-04-22T09:55:30.923" v="853" actId="20577"/>
          <ac:spMkLst>
            <pc:docMk/>
            <pc:sldMk cId="719556905" sldId="1939"/>
            <ac:spMk id="4" creationId="{00000000-0000-0000-0000-000000000000}"/>
          </ac:spMkLst>
        </pc:spChg>
        <pc:picChg chg="del">
          <ac:chgData name="Eldert Grootenboer" userId="3fe8758b2c2b58d2" providerId="LiveId" clId="{C2DDA382-FF23-4CC5-A698-5FC78211753E}" dt="2019-04-22T09:27:17.350" v="506" actId="478"/>
          <ac:picMkLst>
            <pc:docMk/>
            <pc:sldMk cId="719556905" sldId="1939"/>
            <ac:picMk id="2" creationId="{960EA79C-EF09-4F70-81A7-615DBC72EA58}"/>
          </ac:picMkLst>
        </pc:picChg>
        <pc:picChg chg="del">
          <ac:chgData name="Eldert Grootenboer" userId="3fe8758b2c2b58d2" providerId="LiveId" clId="{C2DDA382-FF23-4CC5-A698-5FC78211753E}" dt="2019-04-22T09:27:13.056" v="503" actId="478"/>
          <ac:picMkLst>
            <pc:docMk/>
            <pc:sldMk cId="719556905" sldId="1939"/>
            <ac:picMk id="12" creationId="{00000000-0000-0000-0000-000000000000}"/>
          </ac:picMkLst>
        </pc:picChg>
        <pc:picChg chg="mod">
          <ac:chgData name="Eldert Grootenboer" userId="3fe8758b2c2b58d2" providerId="LiveId" clId="{C2DDA382-FF23-4CC5-A698-5FC78211753E}" dt="2019-04-27T12:14:07.628" v="2132" actId="12789"/>
          <ac:picMkLst>
            <pc:docMk/>
            <pc:sldMk cId="719556905" sldId="1939"/>
            <ac:picMk id="13" creationId="{00000000-0000-0000-0000-000000000000}"/>
          </ac:picMkLst>
        </pc:picChg>
        <pc:picChg chg="del">
          <ac:chgData name="Eldert Grootenboer" userId="3fe8758b2c2b58d2" providerId="LiveId" clId="{C2DDA382-FF23-4CC5-A698-5FC78211753E}" dt="2019-04-22T09:27:13.647" v="504" actId="478"/>
          <ac:picMkLst>
            <pc:docMk/>
            <pc:sldMk cId="719556905" sldId="1939"/>
            <ac:picMk id="15" creationId="{00000000-0000-0000-0000-000000000000}"/>
          </ac:picMkLst>
        </pc:picChg>
        <pc:picChg chg="del">
          <ac:chgData name="Eldert Grootenboer" userId="3fe8758b2c2b58d2" providerId="LiveId" clId="{C2DDA382-FF23-4CC5-A698-5FC78211753E}" dt="2019-04-22T09:27:14.250" v="505" actId="478"/>
          <ac:picMkLst>
            <pc:docMk/>
            <pc:sldMk cId="719556905" sldId="1939"/>
            <ac:picMk id="12296" creationId="{00000000-0000-0000-0000-000000000000}"/>
          </ac:picMkLst>
        </pc:picChg>
      </pc:sldChg>
      <pc:sldChg chg="delSp modSp add delAnim modAnim modNotesTx">
        <pc:chgData name="Eldert Grootenboer" userId="3fe8758b2c2b58d2" providerId="LiveId" clId="{C2DDA382-FF23-4CC5-A698-5FC78211753E}" dt="2019-04-27T12:14:17.434" v="2135" actId="12789"/>
        <pc:sldMkLst>
          <pc:docMk/>
          <pc:sldMk cId="1045581786" sldId="1940"/>
        </pc:sldMkLst>
        <pc:spChg chg="mod">
          <ac:chgData name="Eldert Grootenboer" userId="3fe8758b2c2b58d2" providerId="LiveId" clId="{C2DDA382-FF23-4CC5-A698-5FC78211753E}" dt="2019-04-22T09:55:41.276" v="880" actId="20577"/>
          <ac:spMkLst>
            <pc:docMk/>
            <pc:sldMk cId="1045581786" sldId="1940"/>
            <ac:spMk id="4" creationId="{00000000-0000-0000-0000-000000000000}"/>
          </ac:spMkLst>
        </pc:spChg>
        <pc:picChg chg="mod">
          <ac:chgData name="Eldert Grootenboer" userId="3fe8758b2c2b58d2" providerId="LiveId" clId="{C2DDA382-FF23-4CC5-A698-5FC78211753E}" dt="2019-04-27T12:14:17.434" v="2135" actId="12789"/>
          <ac:picMkLst>
            <pc:docMk/>
            <pc:sldMk cId="1045581786" sldId="1940"/>
            <ac:picMk id="2" creationId="{960EA79C-EF09-4F70-81A7-615DBC72EA58}"/>
          </ac:picMkLst>
        </pc:picChg>
        <pc:picChg chg="del">
          <ac:chgData name="Eldert Grootenboer" userId="3fe8758b2c2b58d2" providerId="LiveId" clId="{C2DDA382-FF23-4CC5-A698-5FC78211753E}" dt="2019-04-22T09:27:59.998" v="519" actId="478"/>
          <ac:picMkLst>
            <pc:docMk/>
            <pc:sldMk cId="1045581786" sldId="1940"/>
            <ac:picMk id="12" creationId="{00000000-0000-0000-0000-000000000000}"/>
          </ac:picMkLst>
        </pc:picChg>
        <pc:picChg chg="del">
          <ac:chgData name="Eldert Grootenboer" userId="3fe8758b2c2b58d2" providerId="LiveId" clId="{C2DDA382-FF23-4CC5-A698-5FC78211753E}" dt="2019-04-22T09:28:02.280" v="522" actId="478"/>
          <ac:picMkLst>
            <pc:docMk/>
            <pc:sldMk cId="1045581786" sldId="1940"/>
            <ac:picMk id="13" creationId="{00000000-0000-0000-0000-000000000000}"/>
          </ac:picMkLst>
        </pc:picChg>
        <pc:picChg chg="del">
          <ac:chgData name="Eldert Grootenboer" userId="3fe8758b2c2b58d2" providerId="LiveId" clId="{C2DDA382-FF23-4CC5-A698-5FC78211753E}" dt="2019-04-22T09:28:00.905" v="520" actId="478"/>
          <ac:picMkLst>
            <pc:docMk/>
            <pc:sldMk cId="1045581786" sldId="1940"/>
            <ac:picMk id="15" creationId="{00000000-0000-0000-0000-000000000000}"/>
          </ac:picMkLst>
        </pc:picChg>
        <pc:picChg chg="del">
          <ac:chgData name="Eldert Grootenboer" userId="3fe8758b2c2b58d2" providerId="LiveId" clId="{C2DDA382-FF23-4CC5-A698-5FC78211753E}" dt="2019-04-22T09:28:01.509" v="521" actId="478"/>
          <ac:picMkLst>
            <pc:docMk/>
            <pc:sldMk cId="1045581786" sldId="1940"/>
            <ac:picMk id="12296" creationId="{00000000-0000-0000-0000-000000000000}"/>
          </ac:picMkLst>
        </pc:picChg>
      </pc:sldChg>
      <pc:sldChg chg="addSp delSp modSp add modNotesTx">
        <pc:chgData name="Eldert Grootenboer" userId="3fe8758b2c2b58d2" providerId="LiveId" clId="{C2DDA382-FF23-4CC5-A698-5FC78211753E}" dt="2019-04-27T08:39:07.381" v="1233" actId="20577"/>
        <pc:sldMkLst>
          <pc:docMk/>
          <pc:sldMk cId="1126306697" sldId="1942"/>
        </pc:sldMkLst>
        <pc:spChg chg="mod">
          <ac:chgData name="Eldert Grootenboer" userId="3fe8758b2c2b58d2" providerId="LiveId" clId="{C2DDA382-FF23-4CC5-A698-5FC78211753E}" dt="2019-04-27T08:39:07.381" v="1233" actId="20577"/>
          <ac:spMkLst>
            <pc:docMk/>
            <pc:sldMk cId="1126306697" sldId="1942"/>
            <ac:spMk id="4" creationId="{00000000-0000-0000-0000-000000000000}"/>
          </ac:spMkLst>
        </pc:spChg>
        <pc:picChg chg="add mod">
          <ac:chgData name="Eldert Grootenboer" userId="3fe8758b2c2b58d2" providerId="LiveId" clId="{C2DDA382-FF23-4CC5-A698-5FC78211753E}" dt="2019-04-26T08:15:19.585" v="956"/>
          <ac:picMkLst>
            <pc:docMk/>
            <pc:sldMk cId="1126306697" sldId="1942"/>
            <ac:picMk id="2" creationId="{1AB1DB9B-338E-4AC5-BCC8-A38266941DB6}"/>
          </ac:picMkLst>
        </pc:picChg>
        <pc:picChg chg="del">
          <ac:chgData name="Eldert Grootenboer" userId="3fe8758b2c2b58d2" providerId="LiveId" clId="{C2DDA382-FF23-4CC5-A698-5FC78211753E}" dt="2019-04-22T09:32:42.848" v="569" actId="478"/>
          <ac:picMkLst>
            <pc:docMk/>
            <pc:sldMk cId="1126306697" sldId="1942"/>
            <ac:picMk id="15" creationId="{00000000-0000-0000-0000-000000000000}"/>
          </ac:picMkLst>
        </pc:picChg>
      </pc:sldChg>
      <pc:sldChg chg="addSp delSp modSp add modNotesTx">
        <pc:chgData name="Eldert Grootenboer" userId="3fe8758b2c2b58d2" providerId="LiveId" clId="{C2DDA382-FF23-4CC5-A698-5FC78211753E}" dt="2019-04-27T10:22:36.734" v="1617" actId="20577"/>
        <pc:sldMkLst>
          <pc:docMk/>
          <pc:sldMk cId="3129960916" sldId="1943"/>
        </pc:sldMkLst>
        <pc:spChg chg="mod">
          <ac:chgData name="Eldert Grootenboer" userId="3fe8758b2c2b58d2" providerId="LiveId" clId="{C2DDA382-FF23-4CC5-A698-5FC78211753E}" dt="2019-04-22T09:54:37.231" v="840" actId="20577"/>
          <ac:spMkLst>
            <pc:docMk/>
            <pc:sldMk cId="3129960916" sldId="1943"/>
            <ac:spMk id="4" creationId="{00000000-0000-0000-0000-000000000000}"/>
          </ac:spMkLst>
        </pc:spChg>
        <pc:picChg chg="add mod">
          <ac:chgData name="Eldert Grootenboer" userId="3fe8758b2c2b58d2" providerId="LiveId" clId="{C2DDA382-FF23-4CC5-A698-5FC78211753E}" dt="2019-04-22T09:37:06.021" v="677"/>
          <ac:picMkLst>
            <pc:docMk/>
            <pc:sldMk cId="3129960916" sldId="1943"/>
            <ac:picMk id="2" creationId="{45E92AB8-5ACD-450B-BFF5-1912FC585313}"/>
          </ac:picMkLst>
        </pc:picChg>
        <pc:picChg chg="del">
          <ac:chgData name="Eldert Grootenboer" userId="3fe8758b2c2b58d2" providerId="LiveId" clId="{C2DDA382-FF23-4CC5-A698-5FC78211753E}" dt="2019-04-22T09:36:08.645" v="615" actId="478"/>
          <ac:picMkLst>
            <pc:docMk/>
            <pc:sldMk cId="3129960916" sldId="1943"/>
            <ac:picMk id="12296" creationId="{00000000-0000-0000-0000-000000000000}"/>
          </ac:picMkLst>
        </pc:picChg>
      </pc:sldChg>
      <pc:sldChg chg="addSp delSp modSp add ord modNotesTx">
        <pc:chgData name="Eldert Grootenboer" userId="3fe8758b2c2b58d2" providerId="LiveId" clId="{C2DDA382-FF23-4CC5-A698-5FC78211753E}" dt="2019-04-27T10:26:02.338" v="1662" actId="20577"/>
        <pc:sldMkLst>
          <pc:docMk/>
          <pc:sldMk cId="3474761942" sldId="1944"/>
        </pc:sldMkLst>
        <pc:spChg chg="mod">
          <ac:chgData name="Eldert Grootenboer" userId="3fe8758b2c2b58d2" providerId="LiveId" clId="{C2DDA382-FF23-4CC5-A698-5FC78211753E}" dt="2019-04-22T09:50:21.702" v="746" actId="20577"/>
          <ac:spMkLst>
            <pc:docMk/>
            <pc:sldMk cId="3474761942" sldId="1944"/>
            <ac:spMk id="3" creationId="{00000000-0000-0000-0000-000000000000}"/>
          </ac:spMkLst>
        </pc:spChg>
        <pc:picChg chg="add del mod">
          <ac:chgData name="Eldert Grootenboer" userId="3fe8758b2c2b58d2" providerId="LiveId" clId="{C2DDA382-FF23-4CC5-A698-5FC78211753E}" dt="2019-04-22T09:39:06.751" v="709"/>
          <ac:picMkLst>
            <pc:docMk/>
            <pc:sldMk cId="3474761942" sldId="1944"/>
            <ac:picMk id="2050" creationId="{57FC0639-0659-406E-97CC-8C618B771E26}"/>
          </ac:picMkLst>
        </pc:picChg>
        <pc:picChg chg="add mod">
          <ac:chgData name="Eldert Grootenboer" userId="3fe8758b2c2b58d2" providerId="LiveId" clId="{C2DDA382-FF23-4CC5-A698-5FC78211753E}" dt="2019-04-22T09:40:50.184" v="713" actId="14100"/>
          <ac:picMkLst>
            <pc:docMk/>
            <pc:sldMk cId="3474761942" sldId="1944"/>
            <ac:picMk id="2052" creationId="{40B5F29E-7FD1-49C2-81E3-97EFB7751C76}"/>
          </ac:picMkLst>
        </pc:picChg>
        <pc:picChg chg="del">
          <ac:chgData name="Eldert Grootenboer" userId="3fe8758b2c2b58d2" providerId="LiveId" clId="{C2DDA382-FF23-4CC5-A698-5FC78211753E}" dt="2019-04-22T09:39:00.984" v="705" actId="478"/>
          <ac:picMkLst>
            <pc:docMk/>
            <pc:sldMk cId="3474761942" sldId="1944"/>
            <ac:picMk id="11268" creationId="{00000000-0000-0000-0000-000000000000}"/>
          </ac:picMkLst>
        </pc:picChg>
      </pc:sldChg>
      <pc:sldChg chg="addSp delSp modSp add modNotesTx">
        <pc:chgData name="Eldert Grootenboer" userId="3fe8758b2c2b58d2" providerId="LiveId" clId="{C2DDA382-FF23-4CC5-A698-5FC78211753E}" dt="2019-04-27T11:09:48.434" v="1944" actId="20577"/>
        <pc:sldMkLst>
          <pc:docMk/>
          <pc:sldMk cId="3217233122" sldId="1945"/>
        </pc:sldMkLst>
        <pc:picChg chg="add mod">
          <ac:chgData name="Eldert Grootenboer" userId="3fe8758b2c2b58d2" providerId="LiveId" clId="{C2DDA382-FF23-4CC5-A698-5FC78211753E}" dt="2019-04-22T09:54:07.635" v="795" actId="1076"/>
          <ac:picMkLst>
            <pc:docMk/>
            <pc:sldMk cId="3217233122" sldId="1945"/>
            <ac:picMk id="2" creationId="{F7DABBCB-8502-42F0-A898-82B07E393235}"/>
          </ac:picMkLst>
        </pc:picChg>
        <pc:picChg chg="del">
          <ac:chgData name="Eldert Grootenboer" userId="3fe8758b2c2b58d2" providerId="LiveId" clId="{C2DDA382-FF23-4CC5-A698-5FC78211753E}" dt="2019-04-22T09:51:18.314" v="786" actId="478"/>
          <ac:picMkLst>
            <pc:docMk/>
            <pc:sldMk cId="3217233122" sldId="1945"/>
            <ac:picMk id="15" creationId="{00000000-0000-0000-0000-000000000000}"/>
          </ac:picMkLst>
        </pc:picChg>
      </pc:sldChg>
      <pc:sldChg chg="addSp modSp add modNotesTx">
        <pc:chgData name="Eldert Grootenboer" userId="3fe8758b2c2b58d2" providerId="LiveId" clId="{C2DDA382-FF23-4CC5-A698-5FC78211753E}" dt="2019-04-27T11:29:10.481" v="2011" actId="20577"/>
        <pc:sldMkLst>
          <pc:docMk/>
          <pc:sldMk cId="1471389221" sldId="1946"/>
        </pc:sldMkLst>
        <pc:spChg chg="mod">
          <ac:chgData name="Eldert Grootenboer" userId="3fe8758b2c2b58d2" providerId="LiveId" clId="{C2DDA382-FF23-4CC5-A698-5FC78211753E}" dt="2019-04-24T06:23:05.738" v="909" actId="20577"/>
          <ac:spMkLst>
            <pc:docMk/>
            <pc:sldMk cId="1471389221" sldId="1946"/>
            <ac:spMk id="2" creationId="{9571A0CA-8065-46AE-BBB7-DD78B98B929E}"/>
          </ac:spMkLst>
        </pc:spChg>
        <pc:picChg chg="add mod">
          <ac:chgData name="Eldert Grootenboer" userId="3fe8758b2c2b58d2" providerId="LiveId" clId="{C2DDA382-FF23-4CC5-A698-5FC78211753E}" dt="2019-04-24T06:25:17.486" v="911"/>
          <ac:picMkLst>
            <pc:docMk/>
            <pc:sldMk cId="1471389221" sldId="1946"/>
            <ac:picMk id="1026" creationId="{8058261E-C571-4602-8D84-24FC3417B0FE}"/>
          </ac:picMkLst>
        </pc:picChg>
      </pc:sldChg>
      <pc:sldChg chg="addSp modSp add">
        <pc:chgData name="Eldert Grootenboer" userId="3fe8758b2c2b58d2" providerId="LiveId" clId="{C2DDA382-FF23-4CC5-A698-5FC78211753E}" dt="2019-04-27T11:15:12.157" v="1956" actId="20577"/>
        <pc:sldMkLst>
          <pc:docMk/>
          <pc:sldMk cId="2632988765" sldId="1947"/>
        </pc:sldMkLst>
        <pc:spChg chg="mod">
          <ac:chgData name="Eldert Grootenboer" userId="3fe8758b2c2b58d2" providerId="LiveId" clId="{C2DDA382-FF23-4CC5-A698-5FC78211753E}" dt="2019-04-27T11:15:12.157" v="1956" actId="20577"/>
          <ac:spMkLst>
            <pc:docMk/>
            <pc:sldMk cId="2632988765" sldId="1947"/>
            <ac:spMk id="2" creationId="{5DCE6A75-5D08-465E-86D1-C775DDFF982A}"/>
          </ac:spMkLst>
        </pc:spChg>
        <pc:picChg chg="add mod">
          <ac:chgData name="Eldert Grootenboer" userId="3fe8758b2c2b58d2" providerId="LiveId" clId="{C2DDA382-FF23-4CC5-A698-5FC78211753E}" dt="2019-04-26T08:13:50.579" v="953"/>
          <ac:picMkLst>
            <pc:docMk/>
            <pc:sldMk cId="2632988765" sldId="1947"/>
            <ac:picMk id="1026" creationId="{73492D54-D329-4AD5-A541-22A2C3ED2BC8}"/>
          </ac:picMkLst>
        </pc:picChg>
      </pc:sldChg>
      <pc:sldMasterChg chg="delSldLayout">
        <pc:chgData name="Eldert Grootenboer" userId="3fe8758b2c2b58d2" providerId="LiveId" clId="{C2DDA382-FF23-4CC5-A698-5FC78211753E}" dt="2019-04-22T09:29:38.553" v="541" actId="2696"/>
        <pc:sldMasterMkLst>
          <pc:docMk/>
          <pc:sldMasterMk cId="863222570" sldId="2147483681"/>
        </pc:sldMasterMkLst>
      </pc:sldMasterChg>
    </pc:docChg>
  </pc:docChgLst>
  <pc:docChgLst>
    <pc:chgData name="Eldert Grootenboer" userId="3fe8758b2c2b58d2" providerId="LiveId" clId="{EFD2C7E6-E67A-438A-8663-D038399E4B82}"/>
  </pc:docChgLst>
  <pc:docChgLst>
    <pc:chgData name="Eldert Grootenboer" userId="3fe8758b2c2b58d2" providerId="LiveId" clId="{04926A12-61B0-4453-8CB3-C3A50E9E9F70}"/>
  </pc:docChgLst>
  <pc:docChgLst>
    <pc:chgData name="Eldert Grootenboer" userId="3fe8758b2c2b58d2" providerId="LiveId" clId="{F207B58E-71A0-4500-9DCE-2231CF22FF6C}"/>
    <pc:docChg chg="undo redo custSel addSld delSld modSld sldOrd modMainMaster modSection">
      <pc:chgData name="Eldert Grootenboer" userId="3fe8758b2c2b58d2" providerId="LiveId" clId="{F207B58E-71A0-4500-9DCE-2231CF22FF6C}" dt="2019-06-06T12:02:31.551" v="1586" actId="20577"/>
      <pc:docMkLst>
        <pc:docMk/>
      </pc:docMkLst>
      <pc:sldChg chg="addSp delSp modSp modTransition">
        <pc:chgData name="Eldert Grootenboer" userId="3fe8758b2c2b58d2" providerId="LiveId" clId="{F207B58E-71A0-4500-9DCE-2231CF22FF6C}" dt="2019-05-27T12:14:55.825" v="1122"/>
        <pc:sldMkLst>
          <pc:docMk/>
          <pc:sldMk cId="234770076" sldId="1815"/>
        </pc:sldMkLst>
        <pc:spChg chg="ord">
          <ac:chgData name="Eldert Grootenboer" userId="3fe8758b2c2b58d2" providerId="LiveId" clId="{F207B58E-71A0-4500-9DCE-2231CF22FF6C}" dt="2019-05-27T12:08:10.740" v="1054" actId="167"/>
          <ac:spMkLst>
            <pc:docMk/>
            <pc:sldMk cId="234770076" sldId="1815"/>
            <ac:spMk id="11" creationId="{3F85F345-02C1-4812-86A9-3F08629D941D}"/>
          </ac:spMkLst>
        </pc:spChg>
        <pc:picChg chg="add mod">
          <ac:chgData name="Eldert Grootenboer" userId="3fe8758b2c2b58d2" providerId="LiveId" clId="{F207B58E-71A0-4500-9DCE-2231CF22FF6C}" dt="2019-05-27T12:14:39.433" v="1117" actId="14100"/>
          <ac:picMkLst>
            <pc:docMk/>
            <pc:sldMk cId="234770076" sldId="1815"/>
            <ac:picMk id="2" creationId="{058A2DBE-D3FC-470D-B1B3-6B6366C0E913}"/>
          </ac:picMkLst>
        </pc:picChg>
        <pc:picChg chg="del mod">
          <ac:chgData name="Eldert Grootenboer" userId="3fe8758b2c2b58d2" providerId="LiveId" clId="{F207B58E-71A0-4500-9DCE-2231CF22FF6C}" dt="2019-05-27T12:08:04.341" v="1053" actId="478"/>
          <ac:picMkLst>
            <pc:docMk/>
            <pc:sldMk cId="234770076" sldId="1815"/>
            <ac:picMk id="8" creationId="{7AC288DD-BECB-4670-B9AA-B9B37BA56437}"/>
          </ac:picMkLst>
        </pc:picChg>
        <pc:picChg chg="del">
          <ac:chgData name="Eldert Grootenboer" userId="3fe8758b2c2b58d2" providerId="LiveId" clId="{F207B58E-71A0-4500-9DCE-2231CF22FF6C}" dt="2019-05-27T12:10:58.689" v="1081" actId="478"/>
          <ac:picMkLst>
            <pc:docMk/>
            <pc:sldMk cId="234770076" sldId="1815"/>
            <ac:picMk id="9" creationId="{627DF3DC-70DB-4EDF-BE03-6855B1DC972B}"/>
          </ac:picMkLst>
        </pc:picChg>
        <pc:picChg chg="del">
          <ac:chgData name="Eldert Grootenboer" userId="3fe8758b2c2b58d2" providerId="LiveId" clId="{F207B58E-71A0-4500-9DCE-2231CF22FF6C}" dt="2019-05-27T12:11:35.845" v="1087" actId="478"/>
          <ac:picMkLst>
            <pc:docMk/>
            <pc:sldMk cId="234770076" sldId="1815"/>
            <ac:picMk id="10" creationId="{3A96099B-CA24-4650-B30A-7FF2F260FB6C}"/>
          </ac:picMkLst>
        </pc:picChg>
        <pc:picChg chg="add del mod">
          <ac:chgData name="Eldert Grootenboer" userId="3fe8758b2c2b58d2" providerId="LiveId" clId="{F207B58E-71A0-4500-9DCE-2231CF22FF6C}" dt="2019-05-27T12:08:37.357" v="1062" actId="1036"/>
          <ac:picMkLst>
            <pc:docMk/>
            <pc:sldMk cId="234770076" sldId="1815"/>
            <ac:picMk id="1026" creationId="{72974D28-0E98-4617-B9B9-1C96891DEA6D}"/>
          </ac:picMkLst>
        </pc:picChg>
        <pc:picChg chg="add del mod">
          <ac:chgData name="Eldert Grootenboer" userId="3fe8758b2c2b58d2" providerId="LiveId" clId="{F207B58E-71A0-4500-9DCE-2231CF22FF6C}" dt="2019-05-27T12:09:12.316" v="1066"/>
          <ac:picMkLst>
            <pc:docMk/>
            <pc:sldMk cId="234770076" sldId="1815"/>
            <ac:picMk id="1028" creationId="{2E09D3FC-B61E-4BB5-AE41-FD2F79895CEB}"/>
          </ac:picMkLst>
        </pc:picChg>
        <pc:picChg chg="add del">
          <ac:chgData name="Eldert Grootenboer" userId="3fe8758b2c2b58d2" providerId="LiveId" clId="{F207B58E-71A0-4500-9DCE-2231CF22FF6C}" dt="2019-05-27T12:09:16.586" v="1068"/>
          <ac:picMkLst>
            <pc:docMk/>
            <pc:sldMk cId="234770076" sldId="1815"/>
            <ac:picMk id="1030" creationId="{16BDE5A8-09A1-44B0-9531-8EDA413A77A0}"/>
          </ac:picMkLst>
        </pc:picChg>
        <pc:picChg chg="add del">
          <ac:chgData name="Eldert Grootenboer" userId="3fe8758b2c2b58d2" providerId="LiveId" clId="{F207B58E-71A0-4500-9DCE-2231CF22FF6C}" dt="2019-05-27T12:09:26.134" v="1070"/>
          <ac:picMkLst>
            <pc:docMk/>
            <pc:sldMk cId="234770076" sldId="1815"/>
            <ac:picMk id="1032" creationId="{660FF8E0-6B04-4386-A6E0-55C7E2F26EEE}"/>
          </ac:picMkLst>
        </pc:picChg>
        <pc:picChg chg="add del">
          <ac:chgData name="Eldert Grootenboer" userId="3fe8758b2c2b58d2" providerId="LiveId" clId="{F207B58E-71A0-4500-9DCE-2231CF22FF6C}" dt="2019-05-27T12:09:37.750" v="1072"/>
          <ac:picMkLst>
            <pc:docMk/>
            <pc:sldMk cId="234770076" sldId="1815"/>
            <ac:picMk id="1034" creationId="{F26C330C-8907-4934-AC19-BCC35ADBA1FE}"/>
          </ac:picMkLst>
        </pc:picChg>
        <pc:picChg chg="add del mod">
          <ac:chgData name="Eldert Grootenboer" userId="3fe8758b2c2b58d2" providerId="LiveId" clId="{F207B58E-71A0-4500-9DCE-2231CF22FF6C}" dt="2019-05-27T12:10:00.761" v="1076"/>
          <ac:picMkLst>
            <pc:docMk/>
            <pc:sldMk cId="234770076" sldId="1815"/>
            <ac:picMk id="1036" creationId="{F58A1B63-74B7-4014-A88A-523662CA2D48}"/>
          </ac:picMkLst>
        </pc:picChg>
        <pc:picChg chg="add del">
          <ac:chgData name="Eldert Grootenboer" userId="3fe8758b2c2b58d2" providerId="LiveId" clId="{F207B58E-71A0-4500-9DCE-2231CF22FF6C}" dt="2019-05-27T12:10:16.111" v="1078"/>
          <ac:picMkLst>
            <pc:docMk/>
            <pc:sldMk cId="234770076" sldId="1815"/>
            <ac:picMk id="1038" creationId="{8E0EE10D-5FE7-432A-89A0-F54C6EFA2AD6}"/>
          </ac:picMkLst>
        </pc:picChg>
        <pc:picChg chg="add mod">
          <ac:chgData name="Eldert Grootenboer" userId="3fe8758b2c2b58d2" providerId="LiveId" clId="{F207B58E-71A0-4500-9DCE-2231CF22FF6C}" dt="2019-05-27T12:14:43.955" v="1121" actId="1037"/>
          <ac:picMkLst>
            <pc:docMk/>
            <pc:sldMk cId="234770076" sldId="1815"/>
            <ac:picMk id="1040" creationId="{6F88A710-6EF5-4A95-B6BB-DFF09B8516AE}"/>
          </ac:picMkLst>
        </pc:picChg>
      </pc:sldChg>
      <pc:sldChg chg="modSp modTransition">
        <pc:chgData name="Eldert Grootenboer" userId="3fe8758b2c2b58d2" providerId="LiveId" clId="{F207B58E-71A0-4500-9DCE-2231CF22FF6C}" dt="2019-05-27T12:12:52.008" v="1091"/>
        <pc:sldMkLst>
          <pc:docMk/>
          <pc:sldMk cId="3762539557" sldId="1869"/>
        </pc:sldMkLst>
        <pc:picChg chg="mod">
          <ac:chgData name="Eldert Grootenboer" userId="3fe8758b2c2b58d2" providerId="LiveId" clId="{F207B58E-71A0-4500-9DCE-2231CF22FF6C}" dt="2019-05-17T07:49:08.007" v="926" actId="1035"/>
          <ac:picMkLst>
            <pc:docMk/>
            <pc:sldMk cId="3762539557" sldId="1869"/>
            <ac:picMk id="12292" creationId="{00000000-0000-0000-0000-000000000000}"/>
          </ac:picMkLst>
        </pc:picChg>
      </pc:sldChg>
      <pc:sldChg chg="modSp modNotesTx">
        <pc:chgData name="Eldert Grootenboer" userId="3fe8758b2c2b58d2" providerId="LiveId" clId="{F207B58E-71A0-4500-9DCE-2231CF22FF6C}" dt="2019-06-06T12:02:31.551" v="1586" actId="20577"/>
        <pc:sldMkLst>
          <pc:docMk/>
          <pc:sldMk cId="1000254635" sldId="1872"/>
        </pc:sldMkLst>
        <pc:spChg chg="mod">
          <ac:chgData name="Eldert Grootenboer" userId="3fe8758b2c2b58d2" providerId="LiveId" clId="{F207B58E-71A0-4500-9DCE-2231CF22FF6C}" dt="2019-06-06T12:00:44.725" v="1503" actId="404"/>
          <ac:spMkLst>
            <pc:docMk/>
            <pc:sldMk cId="1000254635" sldId="1872"/>
            <ac:spMk id="3" creationId="{00000000-0000-0000-0000-000000000000}"/>
          </ac:spMkLst>
        </pc:spChg>
      </pc:sldChg>
      <pc:sldChg chg="modAnim modNotesTx">
        <pc:chgData name="Eldert Grootenboer" userId="3fe8758b2c2b58d2" providerId="LiveId" clId="{F207B58E-71A0-4500-9DCE-2231CF22FF6C}" dt="2019-05-17T07:53:55.099" v="936"/>
        <pc:sldMkLst>
          <pc:docMk/>
          <pc:sldMk cId="3040363324" sldId="1875"/>
        </pc:sldMkLst>
      </pc:sldChg>
      <pc:sldChg chg="modNotesTx">
        <pc:chgData name="Eldert Grootenboer" userId="3fe8758b2c2b58d2" providerId="LiveId" clId="{F207B58E-71A0-4500-9DCE-2231CF22FF6C}" dt="2019-06-06T12:01:24.835" v="1570" actId="20577"/>
        <pc:sldMkLst>
          <pc:docMk/>
          <pc:sldMk cId="2990215982" sldId="1887"/>
        </pc:sldMkLst>
      </pc:sldChg>
      <pc:sldChg chg="modTransition modAnim">
        <pc:chgData name="Eldert Grootenboer" userId="3fe8758b2c2b58d2" providerId="LiveId" clId="{F207B58E-71A0-4500-9DCE-2231CF22FF6C}" dt="2019-06-05T10:56:01.036" v="1315"/>
        <pc:sldMkLst>
          <pc:docMk/>
          <pc:sldMk cId="407444224" sldId="1889"/>
        </pc:sldMkLst>
      </pc:sldChg>
      <pc:sldChg chg="ord">
        <pc:chgData name="Eldert Grootenboer" userId="3fe8758b2c2b58d2" providerId="LiveId" clId="{F207B58E-71A0-4500-9DCE-2231CF22FF6C}" dt="2019-05-17T06:31:36.940" v="453"/>
        <pc:sldMkLst>
          <pc:docMk/>
          <pc:sldMk cId="2093993628" sldId="1897"/>
        </pc:sldMkLst>
      </pc:sldChg>
      <pc:sldChg chg="modNotesTx">
        <pc:chgData name="Eldert Grootenboer" userId="3fe8758b2c2b58d2" providerId="LiveId" clId="{F207B58E-71A0-4500-9DCE-2231CF22FF6C}" dt="2019-05-20T08:33:16.407" v="1039" actId="20577"/>
        <pc:sldMkLst>
          <pc:docMk/>
          <pc:sldMk cId="3605279895" sldId="1903"/>
        </pc:sldMkLst>
      </pc:sldChg>
      <pc:sldChg chg="ord modTransition modAnim">
        <pc:chgData name="Eldert Grootenboer" userId="3fe8758b2c2b58d2" providerId="LiveId" clId="{F207B58E-71A0-4500-9DCE-2231CF22FF6C}" dt="2019-06-05T10:55:40.746" v="1307"/>
        <pc:sldMkLst>
          <pc:docMk/>
          <pc:sldMk cId="1677110353" sldId="1916"/>
        </pc:sldMkLst>
      </pc:sldChg>
      <pc:sldChg chg="addSp delSp modSp add ord delAnim modAnim modNotesTx">
        <pc:chgData name="Eldert Grootenboer" userId="3fe8758b2c2b58d2" providerId="LiveId" clId="{F207B58E-71A0-4500-9DCE-2231CF22FF6C}" dt="2019-05-20T08:32:38.543" v="1007" actId="20577"/>
        <pc:sldMkLst>
          <pc:docMk/>
          <pc:sldMk cId="3718657067" sldId="1948"/>
        </pc:sldMkLst>
        <pc:spChg chg="mod ord">
          <ac:chgData name="Eldert Grootenboer" userId="3fe8758b2c2b58d2" providerId="LiveId" clId="{F207B58E-71A0-4500-9DCE-2231CF22FF6C}" dt="2019-05-16T13:28:21.747" v="94" actId="1076"/>
          <ac:spMkLst>
            <pc:docMk/>
            <pc:sldMk cId="3718657067" sldId="1948"/>
            <ac:spMk id="2" creationId="{8E835FDD-4930-4538-ACCB-41C683A31B9D}"/>
          </ac:spMkLst>
        </pc:spChg>
        <pc:spChg chg="del">
          <ac:chgData name="Eldert Grootenboer" userId="3fe8758b2c2b58d2" providerId="LiveId" clId="{F207B58E-71A0-4500-9DCE-2231CF22FF6C}" dt="2019-05-16T13:16:21.894" v="1" actId="478"/>
          <ac:spMkLst>
            <pc:docMk/>
            <pc:sldMk cId="3718657067" sldId="1948"/>
            <ac:spMk id="7" creationId="{D833A68D-9C03-4CD3-BF2B-91E7F497D72C}"/>
          </ac:spMkLst>
        </pc:spChg>
        <pc:spChg chg="add mod">
          <ac:chgData name="Eldert Grootenboer" userId="3fe8758b2c2b58d2" providerId="LiveId" clId="{F207B58E-71A0-4500-9DCE-2231CF22FF6C}" dt="2019-05-16T13:22:35.784" v="39" actId="1076"/>
          <ac:spMkLst>
            <pc:docMk/>
            <pc:sldMk cId="3718657067" sldId="1948"/>
            <ac:spMk id="17" creationId="{409B5DE7-2918-425C-9B26-C0B15D97A2CC}"/>
          </ac:spMkLst>
        </pc:spChg>
        <pc:spChg chg="add del mod">
          <ac:chgData name="Eldert Grootenboer" userId="3fe8758b2c2b58d2" providerId="LiveId" clId="{F207B58E-71A0-4500-9DCE-2231CF22FF6C}" dt="2019-05-16T13:54:51.342" v="408" actId="11529"/>
          <ac:spMkLst>
            <pc:docMk/>
            <pc:sldMk cId="3718657067" sldId="1948"/>
            <ac:spMk id="49" creationId="{521490CB-3E78-437E-8787-CD9B6F603373}"/>
          </ac:spMkLst>
        </pc:spChg>
        <pc:grpChg chg="del">
          <ac:chgData name="Eldert Grootenboer" userId="3fe8758b2c2b58d2" providerId="LiveId" clId="{F207B58E-71A0-4500-9DCE-2231CF22FF6C}" dt="2019-05-16T13:16:21.894" v="1" actId="478"/>
          <ac:grpSpMkLst>
            <pc:docMk/>
            <pc:sldMk cId="3718657067" sldId="1948"/>
            <ac:grpSpMk id="3" creationId="{25E70A54-8DFB-4C75-8104-F7C76328BD00}"/>
          </ac:grpSpMkLst>
        </pc:grpChg>
        <pc:picChg chg="del">
          <ac:chgData name="Eldert Grootenboer" userId="3fe8758b2c2b58d2" providerId="LiveId" clId="{F207B58E-71A0-4500-9DCE-2231CF22FF6C}" dt="2019-05-16T13:16:21.894" v="1" actId="478"/>
          <ac:picMkLst>
            <pc:docMk/>
            <pc:sldMk cId="3718657067" sldId="1948"/>
            <ac:picMk id="4" creationId="{98B639E9-A588-44B4-8679-83AAACAB7C98}"/>
          </ac:picMkLst>
        </pc:picChg>
        <pc:picChg chg="del">
          <ac:chgData name="Eldert Grootenboer" userId="3fe8758b2c2b58d2" providerId="LiveId" clId="{F207B58E-71A0-4500-9DCE-2231CF22FF6C}" dt="2019-05-16T13:16:21.894" v="1" actId="478"/>
          <ac:picMkLst>
            <pc:docMk/>
            <pc:sldMk cId="3718657067" sldId="1948"/>
            <ac:picMk id="10" creationId="{1E9A6F0D-BE53-4D01-85BE-C4AB8AA2ED93}"/>
          </ac:picMkLst>
        </pc:picChg>
        <pc:picChg chg="add mod">
          <ac:chgData name="Eldert Grootenboer" userId="3fe8758b2c2b58d2" providerId="LiveId" clId="{F207B58E-71A0-4500-9DCE-2231CF22FF6C}" dt="2019-05-16T13:30:42.204" v="161" actId="1076"/>
          <ac:picMkLst>
            <pc:docMk/>
            <pc:sldMk cId="3718657067" sldId="1948"/>
            <ac:picMk id="28" creationId="{BA58E92F-01CF-4772-A304-EC286080980D}"/>
          </ac:picMkLst>
        </pc:picChg>
        <pc:picChg chg="add mod">
          <ac:chgData name="Eldert Grootenboer" userId="3fe8758b2c2b58d2" providerId="LiveId" clId="{F207B58E-71A0-4500-9DCE-2231CF22FF6C}" dt="2019-05-16T13:30:42.204" v="161" actId="1076"/>
          <ac:picMkLst>
            <pc:docMk/>
            <pc:sldMk cId="3718657067" sldId="1948"/>
            <ac:picMk id="29" creationId="{023D863E-D536-4908-834D-6D12DE899226}"/>
          </ac:picMkLst>
        </pc:picChg>
        <pc:picChg chg="add mod">
          <ac:chgData name="Eldert Grootenboer" userId="3fe8758b2c2b58d2" providerId="LiveId" clId="{F207B58E-71A0-4500-9DCE-2231CF22FF6C}" dt="2019-05-16T13:30:42.204" v="161" actId="1076"/>
          <ac:picMkLst>
            <pc:docMk/>
            <pc:sldMk cId="3718657067" sldId="1948"/>
            <ac:picMk id="30" creationId="{828D49FD-068A-487F-BCF6-E117FC9062B2}"/>
          </ac:picMkLst>
        </pc:picChg>
        <pc:picChg chg="add">
          <ac:chgData name="Eldert Grootenboer" userId="3fe8758b2c2b58d2" providerId="LiveId" clId="{F207B58E-71A0-4500-9DCE-2231CF22FF6C}" dt="2019-05-16T13:25:30.574" v="57"/>
          <ac:picMkLst>
            <pc:docMk/>
            <pc:sldMk cId="3718657067" sldId="1948"/>
            <ac:picMk id="31" creationId="{AB0FD3D5-C689-4DD3-9255-8A8E3DFDFA72}"/>
          </ac:picMkLst>
        </pc:picChg>
        <pc:picChg chg="add">
          <ac:chgData name="Eldert Grootenboer" userId="3fe8758b2c2b58d2" providerId="LiveId" clId="{F207B58E-71A0-4500-9DCE-2231CF22FF6C}" dt="2019-05-16T13:25:30.929" v="58"/>
          <ac:picMkLst>
            <pc:docMk/>
            <pc:sldMk cId="3718657067" sldId="1948"/>
            <ac:picMk id="32" creationId="{92E90EAD-6640-4CD9-B586-446D7F405255}"/>
          </ac:picMkLst>
        </pc:picChg>
        <pc:picChg chg="add del">
          <ac:chgData name="Eldert Grootenboer" userId="3fe8758b2c2b58d2" providerId="LiveId" clId="{F207B58E-71A0-4500-9DCE-2231CF22FF6C}" dt="2019-05-16T13:42:56.290" v="245" actId="478"/>
          <ac:picMkLst>
            <pc:docMk/>
            <pc:sldMk cId="3718657067" sldId="1948"/>
            <ac:picMk id="33" creationId="{6C2A4B19-8F63-4256-91CE-D890E3F96F48}"/>
          </ac:picMkLst>
        </pc:picChg>
        <pc:picChg chg="add mod">
          <ac:chgData name="Eldert Grootenboer" userId="3fe8758b2c2b58d2" providerId="LiveId" clId="{F207B58E-71A0-4500-9DCE-2231CF22FF6C}" dt="2019-05-16T13:28:30.756" v="129" actId="1038"/>
          <ac:picMkLst>
            <pc:docMk/>
            <pc:sldMk cId="3718657067" sldId="1948"/>
            <ac:picMk id="40" creationId="{2E952B30-A8F1-4215-9B84-E5E1770587B2}"/>
          </ac:picMkLst>
        </pc:picChg>
        <pc:picChg chg="add mod">
          <ac:chgData name="Eldert Grootenboer" userId="3fe8758b2c2b58d2" providerId="LiveId" clId="{F207B58E-71A0-4500-9DCE-2231CF22FF6C}" dt="2019-05-16T13:28:30.756" v="129" actId="1038"/>
          <ac:picMkLst>
            <pc:docMk/>
            <pc:sldMk cId="3718657067" sldId="1948"/>
            <ac:picMk id="41" creationId="{72F86D2F-7167-4DCA-8CCF-E58B6D313C52}"/>
          </ac:picMkLst>
        </pc:picChg>
        <pc:picChg chg="add mod">
          <ac:chgData name="Eldert Grootenboer" userId="3fe8758b2c2b58d2" providerId="LiveId" clId="{F207B58E-71A0-4500-9DCE-2231CF22FF6C}" dt="2019-05-16T13:28:30.756" v="129" actId="1038"/>
          <ac:picMkLst>
            <pc:docMk/>
            <pc:sldMk cId="3718657067" sldId="1948"/>
            <ac:picMk id="42" creationId="{1B0F634B-AF30-4827-ACBF-6704E270A07A}"/>
          </ac:picMkLst>
        </pc:picChg>
        <pc:picChg chg="add del mod">
          <ac:chgData name="Eldert Grootenboer" userId="3fe8758b2c2b58d2" providerId="LiveId" clId="{F207B58E-71A0-4500-9DCE-2231CF22FF6C}" dt="2019-05-16T13:29:07.927" v="134" actId="478"/>
          <ac:picMkLst>
            <pc:docMk/>
            <pc:sldMk cId="3718657067" sldId="1948"/>
            <ac:picMk id="43" creationId="{B92E4D50-FC3A-4F19-9CDC-C5662BD970DA}"/>
          </ac:picMkLst>
        </pc:picChg>
        <pc:picChg chg="add mod">
          <ac:chgData name="Eldert Grootenboer" userId="3fe8758b2c2b58d2" providerId="LiveId" clId="{F207B58E-71A0-4500-9DCE-2231CF22FF6C}" dt="2019-05-16T13:22:09.668" v="36" actId="1076"/>
          <ac:picMkLst>
            <pc:docMk/>
            <pc:sldMk cId="3718657067" sldId="1948"/>
            <ac:picMk id="1026" creationId="{E99F5D68-FC27-458E-BB4C-AA629D8DF570}"/>
          </ac:picMkLst>
        </pc:picChg>
        <pc:picChg chg="add del mod">
          <ac:chgData name="Eldert Grootenboer" userId="3fe8758b2c2b58d2" providerId="LiveId" clId="{F207B58E-71A0-4500-9DCE-2231CF22FF6C}" dt="2019-05-16T13:42:42.672" v="244" actId="478"/>
          <ac:picMkLst>
            <pc:docMk/>
            <pc:sldMk cId="3718657067" sldId="1948"/>
            <ac:picMk id="1028" creationId="{F0FDF82E-2EC7-4B6C-9A1C-557F7CE3377C}"/>
          </ac:picMkLst>
        </pc:picChg>
        <pc:picChg chg="add mod">
          <ac:chgData name="Eldert Grootenboer" userId="3fe8758b2c2b58d2" providerId="LiveId" clId="{F207B58E-71A0-4500-9DCE-2231CF22FF6C}" dt="2019-05-16T13:25:39.334" v="60" actId="1076"/>
          <ac:picMkLst>
            <pc:docMk/>
            <pc:sldMk cId="3718657067" sldId="1948"/>
            <ac:picMk id="1030" creationId="{4E58A461-BB01-4590-A93F-A32D2D36B4F9}"/>
          </ac:picMkLst>
        </pc:picChg>
        <pc:picChg chg="add mod">
          <ac:chgData name="Eldert Grootenboer" userId="3fe8758b2c2b58d2" providerId="LiveId" clId="{F207B58E-71A0-4500-9DCE-2231CF22FF6C}" dt="2019-05-16T13:22:04.942" v="35" actId="1076"/>
          <ac:picMkLst>
            <pc:docMk/>
            <pc:sldMk cId="3718657067" sldId="1948"/>
            <ac:picMk id="1032" creationId="{10FDE048-18DD-47AB-825D-3B732424F6F5}"/>
          </ac:picMkLst>
        </pc:picChg>
        <pc:picChg chg="add mod">
          <ac:chgData name="Eldert Grootenboer" userId="3fe8758b2c2b58d2" providerId="LiveId" clId="{F207B58E-71A0-4500-9DCE-2231CF22FF6C}" dt="2019-05-16T13:22:02.520" v="34" actId="1076"/>
          <ac:picMkLst>
            <pc:docMk/>
            <pc:sldMk cId="3718657067" sldId="1948"/>
            <ac:picMk id="1034" creationId="{A30C2CBF-4D9A-48E1-884A-7337F873D2C2}"/>
          </ac:picMkLst>
        </pc:picChg>
        <pc:picChg chg="add del mod">
          <ac:chgData name="Eldert Grootenboer" userId="3fe8758b2c2b58d2" providerId="LiveId" clId="{F207B58E-71A0-4500-9DCE-2231CF22FF6C}" dt="2019-05-16T13:42:39.675" v="243" actId="478"/>
          <ac:picMkLst>
            <pc:docMk/>
            <pc:sldMk cId="3718657067" sldId="1948"/>
            <ac:picMk id="1036" creationId="{9D84B21F-B848-4FEA-97A8-22E83535AAB5}"/>
          </ac:picMkLst>
        </pc:picChg>
        <pc:cxnChg chg="add del mod">
          <ac:chgData name="Eldert Grootenboer" userId="3fe8758b2c2b58d2" providerId="LiveId" clId="{F207B58E-71A0-4500-9DCE-2231CF22FF6C}" dt="2019-05-16T13:53:55.712" v="401" actId="478"/>
          <ac:cxnSpMkLst>
            <pc:docMk/>
            <pc:sldMk cId="3718657067" sldId="1948"/>
            <ac:cxnSpMk id="9" creationId="{4092731F-02C3-43B9-8AC7-D60E4F6B256E}"/>
          </ac:cxnSpMkLst>
        </pc:cxnChg>
        <pc:cxnChg chg="del mod">
          <ac:chgData name="Eldert Grootenboer" userId="3fe8758b2c2b58d2" providerId="LiveId" clId="{F207B58E-71A0-4500-9DCE-2231CF22FF6C}" dt="2019-05-16T13:16:21.894" v="1" actId="478"/>
          <ac:cxnSpMkLst>
            <pc:docMk/>
            <pc:sldMk cId="3718657067" sldId="1948"/>
            <ac:cxnSpMk id="12" creationId="{849F1752-0169-43F4-BC76-856415FA5662}"/>
          </ac:cxnSpMkLst>
        </pc:cxnChg>
        <pc:cxnChg chg="add del mod">
          <ac:chgData name="Eldert Grootenboer" userId="3fe8758b2c2b58d2" providerId="LiveId" clId="{F207B58E-71A0-4500-9DCE-2231CF22FF6C}" dt="2019-05-16T13:53:52.278" v="397" actId="478"/>
          <ac:cxnSpMkLst>
            <pc:docMk/>
            <pc:sldMk cId="3718657067" sldId="1948"/>
            <ac:cxnSpMk id="13" creationId="{D352B2E1-7CCE-4DEA-AE5F-8F49E9506496}"/>
          </ac:cxnSpMkLst>
        </pc:cxnChg>
        <pc:cxnChg chg="del mod">
          <ac:chgData name="Eldert Grootenboer" userId="3fe8758b2c2b58d2" providerId="LiveId" clId="{F207B58E-71A0-4500-9DCE-2231CF22FF6C}" dt="2019-05-16T13:16:21.894" v="1" actId="478"/>
          <ac:cxnSpMkLst>
            <pc:docMk/>
            <pc:sldMk cId="3718657067" sldId="1948"/>
            <ac:cxnSpMk id="14" creationId="{5BE4A764-207A-44CC-8F90-BD588B2EE5E4}"/>
          </ac:cxnSpMkLst>
        </pc:cxnChg>
        <pc:cxnChg chg="add del mod">
          <ac:chgData name="Eldert Grootenboer" userId="3fe8758b2c2b58d2" providerId="LiveId" clId="{F207B58E-71A0-4500-9DCE-2231CF22FF6C}" dt="2019-05-16T13:53:53.062" v="398" actId="478"/>
          <ac:cxnSpMkLst>
            <pc:docMk/>
            <pc:sldMk cId="3718657067" sldId="1948"/>
            <ac:cxnSpMk id="16" creationId="{D2E90522-5889-416E-828C-5BDA74669A86}"/>
          </ac:cxnSpMkLst>
        </pc:cxnChg>
        <pc:cxnChg chg="del mod">
          <ac:chgData name="Eldert Grootenboer" userId="3fe8758b2c2b58d2" providerId="LiveId" clId="{F207B58E-71A0-4500-9DCE-2231CF22FF6C}" dt="2019-05-16T13:16:21.894" v="1" actId="478"/>
          <ac:cxnSpMkLst>
            <pc:docMk/>
            <pc:sldMk cId="3718657067" sldId="1948"/>
            <ac:cxnSpMk id="18" creationId="{9866FE97-83B3-4BDB-9D04-8D63569C946C}"/>
          </ac:cxnSpMkLst>
        </pc:cxnChg>
        <pc:cxnChg chg="add del mod">
          <ac:chgData name="Eldert Grootenboer" userId="3fe8758b2c2b58d2" providerId="LiveId" clId="{F207B58E-71A0-4500-9DCE-2231CF22FF6C}" dt="2019-05-16T13:53:54.920" v="400" actId="478"/>
          <ac:cxnSpMkLst>
            <pc:docMk/>
            <pc:sldMk cId="3718657067" sldId="1948"/>
            <ac:cxnSpMk id="20" creationId="{97A900DA-D4F4-461A-AAD3-7D3DBD09C9D2}"/>
          </ac:cxnSpMkLst>
        </pc:cxnChg>
        <pc:cxnChg chg="add del mod">
          <ac:chgData name="Eldert Grootenboer" userId="3fe8758b2c2b58d2" providerId="LiveId" clId="{F207B58E-71A0-4500-9DCE-2231CF22FF6C}" dt="2019-05-16T13:53:53.806" v="399" actId="478"/>
          <ac:cxnSpMkLst>
            <pc:docMk/>
            <pc:sldMk cId="3718657067" sldId="1948"/>
            <ac:cxnSpMk id="22" creationId="{54F19E34-F703-4650-BDC8-8EE6DD96106A}"/>
          </ac:cxnSpMkLst>
        </pc:cxnChg>
        <pc:cxnChg chg="add del mod">
          <ac:chgData name="Eldert Grootenboer" userId="3fe8758b2c2b58d2" providerId="LiveId" clId="{F207B58E-71A0-4500-9DCE-2231CF22FF6C}" dt="2019-05-16T13:28:01.339" v="89" actId="478"/>
          <ac:cxnSpMkLst>
            <pc:docMk/>
            <pc:sldMk cId="3718657067" sldId="1948"/>
            <ac:cxnSpMk id="25" creationId="{CF4FCAFB-B239-4917-BF6D-85B4F5828BEE}"/>
          </ac:cxnSpMkLst>
        </pc:cxnChg>
        <pc:cxnChg chg="add del mod">
          <ac:chgData name="Eldert Grootenboer" userId="3fe8758b2c2b58d2" providerId="LiveId" clId="{F207B58E-71A0-4500-9DCE-2231CF22FF6C}" dt="2019-05-16T13:53:50.940" v="396" actId="478"/>
          <ac:cxnSpMkLst>
            <pc:docMk/>
            <pc:sldMk cId="3718657067" sldId="1948"/>
            <ac:cxnSpMk id="36" creationId="{0E3C2310-5EB6-4756-B9FD-41F16DF7128C}"/>
          </ac:cxnSpMkLst>
        </pc:cxnChg>
        <pc:cxnChg chg="add del mod">
          <ac:chgData name="Eldert Grootenboer" userId="3fe8758b2c2b58d2" providerId="LiveId" clId="{F207B58E-71A0-4500-9DCE-2231CF22FF6C}" dt="2019-05-16T13:55:06.592" v="415" actId="11529"/>
          <ac:cxnSpMkLst>
            <pc:docMk/>
            <pc:sldMk cId="3718657067" sldId="1948"/>
            <ac:cxnSpMk id="46" creationId="{32FC2AD1-C621-4A89-8869-DFC7CC95E719}"/>
          </ac:cxnSpMkLst>
        </pc:cxnChg>
        <pc:cxnChg chg="add del mod">
          <ac:chgData name="Eldert Grootenboer" userId="3fe8758b2c2b58d2" providerId="LiveId" clId="{F207B58E-71A0-4500-9DCE-2231CF22FF6C}" dt="2019-05-16T13:55:04.635" v="410" actId="11529"/>
          <ac:cxnSpMkLst>
            <pc:docMk/>
            <pc:sldMk cId="3718657067" sldId="1948"/>
            <ac:cxnSpMk id="51" creationId="{CC69A482-B065-4CE7-9D5D-85D87BE3D836}"/>
          </ac:cxnSpMkLst>
        </pc:cxnChg>
      </pc:sldChg>
      <pc:sldChg chg="addSp delSp modSp add ord modTransition modAnim modNotesTx">
        <pc:chgData name="Eldert Grootenboer" userId="3fe8758b2c2b58d2" providerId="LiveId" clId="{F207B58E-71A0-4500-9DCE-2231CF22FF6C}" dt="2019-06-05T10:55:23.511" v="1301"/>
        <pc:sldMkLst>
          <pc:docMk/>
          <pc:sldMk cId="3483818130" sldId="1954"/>
        </pc:sldMkLst>
        <pc:spChg chg="add del mod">
          <ac:chgData name="Eldert Grootenboer" userId="3fe8758b2c2b58d2" providerId="LiveId" clId="{F207B58E-71A0-4500-9DCE-2231CF22FF6C}" dt="2019-05-16T13:50:59.743" v="357" actId="478"/>
          <ac:spMkLst>
            <pc:docMk/>
            <pc:sldMk cId="3483818130" sldId="1954"/>
            <ac:spMk id="3" creationId="{5E8D4043-C179-4112-B942-03048DDD0807}"/>
          </ac:spMkLst>
        </pc:spChg>
        <pc:spChg chg="del">
          <ac:chgData name="Eldert Grootenboer" userId="3fe8758b2c2b58d2" providerId="LiveId" clId="{F207B58E-71A0-4500-9DCE-2231CF22FF6C}" dt="2019-05-16T13:48:16.606" v="327" actId="478"/>
          <ac:spMkLst>
            <pc:docMk/>
            <pc:sldMk cId="3483818130" sldId="1954"/>
            <ac:spMk id="17" creationId="{409B5DE7-2918-425C-9B26-C0B15D97A2CC}"/>
          </ac:spMkLst>
        </pc:spChg>
        <pc:spChg chg="add mod">
          <ac:chgData name="Eldert Grootenboer" userId="3fe8758b2c2b58d2" providerId="LiveId" clId="{F207B58E-71A0-4500-9DCE-2231CF22FF6C}" dt="2019-05-16T13:51:48.026" v="379" actId="1076"/>
          <ac:spMkLst>
            <pc:docMk/>
            <pc:sldMk cId="3483818130" sldId="1954"/>
            <ac:spMk id="23" creationId="{0C11CA2B-BAC2-4D2D-9590-142DD9D20F0B}"/>
          </ac:spMkLst>
        </pc:spChg>
        <pc:spChg chg="add mod">
          <ac:chgData name="Eldert Grootenboer" userId="3fe8758b2c2b58d2" providerId="LiveId" clId="{F207B58E-71A0-4500-9DCE-2231CF22FF6C}" dt="2019-05-20T08:32:55.746" v="1037" actId="20577"/>
          <ac:spMkLst>
            <pc:docMk/>
            <pc:sldMk cId="3483818130" sldId="1954"/>
            <ac:spMk id="24" creationId="{D151820C-AB72-4F9D-AF2D-875473D048C1}"/>
          </ac:spMkLst>
        </pc:spChg>
        <pc:spChg chg="add mod">
          <ac:chgData name="Eldert Grootenboer" userId="3fe8758b2c2b58d2" providerId="LiveId" clId="{F207B58E-71A0-4500-9DCE-2231CF22FF6C}" dt="2019-05-16T13:51:55.278" v="381" actId="1076"/>
          <ac:spMkLst>
            <pc:docMk/>
            <pc:sldMk cId="3483818130" sldId="1954"/>
            <ac:spMk id="25" creationId="{24E57B86-B3B3-4EE3-91DD-3F26B15BBE04}"/>
          </ac:spMkLst>
        </pc:spChg>
        <pc:spChg chg="add mod">
          <ac:chgData name="Eldert Grootenboer" userId="3fe8758b2c2b58d2" providerId="LiveId" clId="{F207B58E-71A0-4500-9DCE-2231CF22FF6C}" dt="2019-05-16T13:51:28.384" v="373" actId="20577"/>
          <ac:spMkLst>
            <pc:docMk/>
            <pc:sldMk cId="3483818130" sldId="1954"/>
            <ac:spMk id="26" creationId="{AF1728FE-9F30-4E0D-AB3E-7C64355BFCED}"/>
          </ac:spMkLst>
        </pc:spChg>
        <pc:spChg chg="add mod">
          <ac:chgData name="Eldert Grootenboer" userId="3fe8758b2c2b58d2" providerId="LiveId" clId="{F207B58E-71A0-4500-9DCE-2231CF22FF6C}" dt="2019-05-16T13:52:45.471" v="389" actId="207"/>
          <ac:spMkLst>
            <pc:docMk/>
            <pc:sldMk cId="3483818130" sldId="1954"/>
            <ac:spMk id="27" creationId="{4FA720CB-88BA-4E72-A6C3-E4D9EBFFBFE7}"/>
          </ac:spMkLst>
        </pc:spChg>
        <pc:spChg chg="add mod">
          <ac:chgData name="Eldert Grootenboer" userId="3fe8758b2c2b58d2" providerId="LiveId" clId="{F207B58E-71A0-4500-9DCE-2231CF22FF6C}" dt="2019-05-16T13:52:45.471" v="389" actId="207"/>
          <ac:spMkLst>
            <pc:docMk/>
            <pc:sldMk cId="3483818130" sldId="1954"/>
            <ac:spMk id="33" creationId="{F94BBC30-AF17-4F9B-9BEB-41700782A793}"/>
          </ac:spMkLst>
        </pc:spChg>
        <pc:spChg chg="add">
          <ac:chgData name="Eldert Grootenboer" userId="3fe8758b2c2b58d2" providerId="LiveId" clId="{F207B58E-71A0-4500-9DCE-2231CF22FF6C}" dt="2019-05-16T13:52:57.817" v="390"/>
          <ac:spMkLst>
            <pc:docMk/>
            <pc:sldMk cId="3483818130" sldId="1954"/>
            <ac:spMk id="34" creationId="{2C8CF31F-93DF-4731-8B09-6339B96D03C5}"/>
          </ac:spMkLst>
        </pc:spChg>
        <pc:picChg chg="del">
          <ac:chgData name="Eldert Grootenboer" userId="3fe8758b2c2b58d2" providerId="LiveId" clId="{F207B58E-71A0-4500-9DCE-2231CF22FF6C}" dt="2019-05-16T13:48:16.606" v="327" actId="478"/>
          <ac:picMkLst>
            <pc:docMk/>
            <pc:sldMk cId="3483818130" sldId="1954"/>
            <ac:picMk id="28" creationId="{BA58E92F-01CF-4772-A304-EC286080980D}"/>
          </ac:picMkLst>
        </pc:picChg>
        <pc:picChg chg="del">
          <ac:chgData name="Eldert Grootenboer" userId="3fe8758b2c2b58d2" providerId="LiveId" clId="{F207B58E-71A0-4500-9DCE-2231CF22FF6C}" dt="2019-05-16T13:48:16.606" v="327" actId="478"/>
          <ac:picMkLst>
            <pc:docMk/>
            <pc:sldMk cId="3483818130" sldId="1954"/>
            <ac:picMk id="29" creationId="{023D863E-D536-4908-834D-6D12DE899226}"/>
          </ac:picMkLst>
        </pc:picChg>
        <pc:picChg chg="del">
          <ac:chgData name="Eldert Grootenboer" userId="3fe8758b2c2b58d2" providerId="LiveId" clId="{F207B58E-71A0-4500-9DCE-2231CF22FF6C}" dt="2019-05-16T13:48:16.606" v="327" actId="478"/>
          <ac:picMkLst>
            <pc:docMk/>
            <pc:sldMk cId="3483818130" sldId="1954"/>
            <ac:picMk id="30" creationId="{828D49FD-068A-487F-BCF6-E117FC9062B2}"/>
          </ac:picMkLst>
        </pc:picChg>
        <pc:picChg chg="del">
          <ac:chgData name="Eldert Grootenboer" userId="3fe8758b2c2b58d2" providerId="LiveId" clId="{F207B58E-71A0-4500-9DCE-2231CF22FF6C}" dt="2019-05-16T13:48:16.606" v="327" actId="478"/>
          <ac:picMkLst>
            <pc:docMk/>
            <pc:sldMk cId="3483818130" sldId="1954"/>
            <ac:picMk id="31" creationId="{AB0FD3D5-C689-4DD3-9255-8A8E3DFDFA72}"/>
          </ac:picMkLst>
        </pc:picChg>
        <pc:picChg chg="del">
          <ac:chgData name="Eldert Grootenboer" userId="3fe8758b2c2b58d2" providerId="LiveId" clId="{F207B58E-71A0-4500-9DCE-2231CF22FF6C}" dt="2019-05-16T13:48:16.606" v="327" actId="478"/>
          <ac:picMkLst>
            <pc:docMk/>
            <pc:sldMk cId="3483818130" sldId="1954"/>
            <ac:picMk id="32" creationId="{92E90EAD-6640-4CD9-B586-446D7F405255}"/>
          </ac:picMkLst>
        </pc:picChg>
        <pc:picChg chg="del">
          <ac:chgData name="Eldert Grootenboer" userId="3fe8758b2c2b58d2" providerId="LiveId" clId="{F207B58E-71A0-4500-9DCE-2231CF22FF6C}" dt="2019-05-16T13:48:16.606" v="327" actId="478"/>
          <ac:picMkLst>
            <pc:docMk/>
            <pc:sldMk cId="3483818130" sldId="1954"/>
            <ac:picMk id="40" creationId="{2E952B30-A8F1-4215-9B84-E5E1770587B2}"/>
          </ac:picMkLst>
        </pc:picChg>
        <pc:picChg chg="del">
          <ac:chgData name="Eldert Grootenboer" userId="3fe8758b2c2b58d2" providerId="LiveId" clId="{F207B58E-71A0-4500-9DCE-2231CF22FF6C}" dt="2019-05-16T13:48:16.606" v="327" actId="478"/>
          <ac:picMkLst>
            <pc:docMk/>
            <pc:sldMk cId="3483818130" sldId="1954"/>
            <ac:picMk id="41" creationId="{72F86D2F-7167-4DCA-8CCF-E58B6D313C52}"/>
          </ac:picMkLst>
        </pc:picChg>
        <pc:picChg chg="del">
          <ac:chgData name="Eldert Grootenboer" userId="3fe8758b2c2b58d2" providerId="LiveId" clId="{F207B58E-71A0-4500-9DCE-2231CF22FF6C}" dt="2019-05-16T13:48:16.606" v="327" actId="478"/>
          <ac:picMkLst>
            <pc:docMk/>
            <pc:sldMk cId="3483818130" sldId="1954"/>
            <ac:picMk id="42" creationId="{1B0F634B-AF30-4827-ACBF-6704E270A07A}"/>
          </ac:picMkLst>
        </pc:picChg>
        <pc:picChg chg="del">
          <ac:chgData name="Eldert Grootenboer" userId="3fe8758b2c2b58d2" providerId="LiveId" clId="{F207B58E-71A0-4500-9DCE-2231CF22FF6C}" dt="2019-05-16T13:48:16.606" v="327" actId="478"/>
          <ac:picMkLst>
            <pc:docMk/>
            <pc:sldMk cId="3483818130" sldId="1954"/>
            <ac:picMk id="1026" creationId="{E99F5D68-FC27-458E-BB4C-AA629D8DF570}"/>
          </ac:picMkLst>
        </pc:picChg>
        <pc:picChg chg="del">
          <ac:chgData name="Eldert Grootenboer" userId="3fe8758b2c2b58d2" providerId="LiveId" clId="{F207B58E-71A0-4500-9DCE-2231CF22FF6C}" dt="2019-05-16T13:48:16.606" v="327" actId="478"/>
          <ac:picMkLst>
            <pc:docMk/>
            <pc:sldMk cId="3483818130" sldId="1954"/>
            <ac:picMk id="1030" creationId="{4E58A461-BB01-4590-A93F-A32D2D36B4F9}"/>
          </ac:picMkLst>
        </pc:picChg>
        <pc:picChg chg="del">
          <ac:chgData name="Eldert Grootenboer" userId="3fe8758b2c2b58d2" providerId="LiveId" clId="{F207B58E-71A0-4500-9DCE-2231CF22FF6C}" dt="2019-05-16T13:48:16.606" v="327" actId="478"/>
          <ac:picMkLst>
            <pc:docMk/>
            <pc:sldMk cId="3483818130" sldId="1954"/>
            <ac:picMk id="1032" creationId="{10FDE048-18DD-47AB-825D-3B732424F6F5}"/>
          </ac:picMkLst>
        </pc:picChg>
        <pc:picChg chg="del">
          <ac:chgData name="Eldert Grootenboer" userId="3fe8758b2c2b58d2" providerId="LiveId" clId="{F207B58E-71A0-4500-9DCE-2231CF22FF6C}" dt="2019-05-16T13:48:16.606" v="327" actId="478"/>
          <ac:picMkLst>
            <pc:docMk/>
            <pc:sldMk cId="3483818130" sldId="1954"/>
            <ac:picMk id="1034" creationId="{A30C2CBF-4D9A-48E1-884A-7337F873D2C2}"/>
          </ac:picMkLst>
        </pc:picChg>
        <pc:cxnChg chg="del">
          <ac:chgData name="Eldert Grootenboer" userId="3fe8758b2c2b58d2" providerId="LiveId" clId="{F207B58E-71A0-4500-9DCE-2231CF22FF6C}" dt="2019-05-16T13:48:16.606" v="327" actId="478"/>
          <ac:cxnSpMkLst>
            <pc:docMk/>
            <pc:sldMk cId="3483818130" sldId="1954"/>
            <ac:cxnSpMk id="9" creationId="{4092731F-02C3-43B9-8AC7-D60E4F6B256E}"/>
          </ac:cxnSpMkLst>
        </pc:cxnChg>
        <pc:cxnChg chg="del">
          <ac:chgData name="Eldert Grootenboer" userId="3fe8758b2c2b58d2" providerId="LiveId" clId="{F207B58E-71A0-4500-9DCE-2231CF22FF6C}" dt="2019-05-16T13:48:16.606" v="327" actId="478"/>
          <ac:cxnSpMkLst>
            <pc:docMk/>
            <pc:sldMk cId="3483818130" sldId="1954"/>
            <ac:cxnSpMk id="13" creationId="{D352B2E1-7CCE-4DEA-AE5F-8F49E9506496}"/>
          </ac:cxnSpMkLst>
        </pc:cxnChg>
        <pc:cxnChg chg="del">
          <ac:chgData name="Eldert Grootenboer" userId="3fe8758b2c2b58d2" providerId="LiveId" clId="{F207B58E-71A0-4500-9DCE-2231CF22FF6C}" dt="2019-05-16T13:48:16.606" v="327" actId="478"/>
          <ac:cxnSpMkLst>
            <pc:docMk/>
            <pc:sldMk cId="3483818130" sldId="1954"/>
            <ac:cxnSpMk id="16" creationId="{D2E90522-5889-416E-828C-5BDA74669A86}"/>
          </ac:cxnSpMkLst>
        </pc:cxnChg>
        <pc:cxnChg chg="del">
          <ac:chgData name="Eldert Grootenboer" userId="3fe8758b2c2b58d2" providerId="LiveId" clId="{F207B58E-71A0-4500-9DCE-2231CF22FF6C}" dt="2019-05-16T13:48:16.606" v="327" actId="478"/>
          <ac:cxnSpMkLst>
            <pc:docMk/>
            <pc:sldMk cId="3483818130" sldId="1954"/>
            <ac:cxnSpMk id="20" creationId="{97A900DA-D4F4-461A-AAD3-7D3DBD09C9D2}"/>
          </ac:cxnSpMkLst>
        </pc:cxnChg>
        <pc:cxnChg chg="del">
          <ac:chgData name="Eldert Grootenboer" userId="3fe8758b2c2b58d2" providerId="LiveId" clId="{F207B58E-71A0-4500-9DCE-2231CF22FF6C}" dt="2019-05-16T13:48:16.606" v="327" actId="478"/>
          <ac:cxnSpMkLst>
            <pc:docMk/>
            <pc:sldMk cId="3483818130" sldId="1954"/>
            <ac:cxnSpMk id="22" creationId="{54F19E34-F703-4650-BDC8-8EE6DD96106A}"/>
          </ac:cxnSpMkLst>
        </pc:cxnChg>
        <pc:cxnChg chg="del">
          <ac:chgData name="Eldert Grootenboer" userId="3fe8758b2c2b58d2" providerId="LiveId" clId="{F207B58E-71A0-4500-9DCE-2231CF22FF6C}" dt="2019-05-16T13:48:16.606" v="327" actId="478"/>
          <ac:cxnSpMkLst>
            <pc:docMk/>
            <pc:sldMk cId="3483818130" sldId="1954"/>
            <ac:cxnSpMk id="36" creationId="{0E3C2310-5EB6-4756-B9FD-41F16DF7128C}"/>
          </ac:cxnSpMkLst>
        </pc:cxnChg>
      </pc:sldChg>
      <pc:sldChg chg="add modTransition modAnim">
        <pc:chgData name="Eldert Grootenboer" userId="3fe8758b2c2b58d2" providerId="LiveId" clId="{F207B58E-71A0-4500-9DCE-2231CF22FF6C}" dt="2019-06-05T10:55:23.511" v="1301"/>
        <pc:sldMkLst>
          <pc:docMk/>
          <pc:sldMk cId="3599478363" sldId="1956"/>
        </pc:sldMkLst>
      </pc:sldChg>
      <pc:sldChg chg="addSp delSp modSp add modTransition delAnim modAnim">
        <pc:chgData name="Eldert Grootenboer" userId="3fe8758b2c2b58d2" providerId="LiveId" clId="{F207B58E-71A0-4500-9DCE-2231CF22FF6C}" dt="2019-06-05T10:55:38.088" v="1306"/>
        <pc:sldMkLst>
          <pc:docMk/>
          <pc:sldMk cId="577952223" sldId="1961"/>
        </pc:sldMkLst>
        <pc:spChg chg="add del">
          <ac:chgData name="Eldert Grootenboer" userId="3fe8758b2c2b58d2" providerId="LiveId" clId="{F207B58E-71A0-4500-9DCE-2231CF22FF6C}" dt="2019-05-17T06:39:18.284" v="481"/>
          <ac:spMkLst>
            <pc:docMk/>
            <pc:sldMk cId="577952223" sldId="1961"/>
            <ac:spMk id="20" creationId="{95C6083F-9D44-4E54-99AB-E8E624FF7C30}"/>
          </ac:spMkLst>
        </pc:spChg>
        <pc:spChg chg="add">
          <ac:chgData name="Eldert Grootenboer" userId="3fe8758b2c2b58d2" providerId="LiveId" clId="{F207B58E-71A0-4500-9DCE-2231CF22FF6C}" dt="2019-05-17T06:39:28.191" v="482"/>
          <ac:spMkLst>
            <pc:docMk/>
            <pc:sldMk cId="577952223" sldId="1961"/>
            <ac:spMk id="21" creationId="{42B0F263-CB62-47AE-88B2-79811E261840}"/>
          </ac:spMkLst>
        </pc:spChg>
        <pc:spChg chg="del">
          <ac:chgData name="Eldert Grootenboer" userId="3fe8758b2c2b58d2" providerId="LiveId" clId="{F207B58E-71A0-4500-9DCE-2231CF22FF6C}" dt="2019-05-17T06:32:54.094" v="466" actId="478"/>
          <ac:spMkLst>
            <pc:docMk/>
            <pc:sldMk cId="577952223" sldId="1961"/>
            <ac:spMk id="22" creationId="{DFC290F5-D67D-48D7-B6D0-4820AC59BC02}"/>
          </ac:spMkLst>
        </pc:spChg>
        <pc:spChg chg="add mod">
          <ac:chgData name="Eldert Grootenboer" userId="3fe8758b2c2b58d2" providerId="LiveId" clId="{F207B58E-71A0-4500-9DCE-2231CF22FF6C}" dt="2019-05-17T06:42:53.288" v="510" actId="1076"/>
          <ac:spMkLst>
            <pc:docMk/>
            <pc:sldMk cId="577952223" sldId="1961"/>
            <ac:spMk id="40" creationId="{4FC227D6-5972-4854-BB57-5F3ACC3BA060}"/>
          </ac:spMkLst>
        </pc:spChg>
        <pc:picChg chg="del">
          <ac:chgData name="Eldert Grootenboer" userId="3fe8758b2c2b58d2" providerId="LiveId" clId="{F207B58E-71A0-4500-9DCE-2231CF22FF6C}" dt="2019-05-17T06:32:52.027" v="465" actId="478"/>
          <ac:picMkLst>
            <pc:docMk/>
            <pc:sldMk cId="577952223" sldId="1961"/>
            <ac:picMk id="4" creationId="{09818181-829B-483C-89F5-1BB1DB73328D}"/>
          </ac:picMkLst>
        </pc:picChg>
        <pc:picChg chg="add mod">
          <ac:chgData name="Eldert Grootenboer" userId="3fe8758b2c2b58d2" providerId="LiveId" clId="{F207B58E-71A0-4500-9DCE-2231CF22FF6C}" dt="2019-05-17T06:40:38.213" v="489" actId="12789"/>
          <ac:picMkLst>
            <pc:docMk/>
            <pc:sldMk cId="577952223" sldId="1961"/>
            <ac:picMk id="5" creationId="{92F1E655-ECE3-4A13-AA14-4A64E277A685}"/>
          </ac:picMkLst>
        </pc:picChg>
        <pc:picChg chg="del">
          <ac:chgData name="Eldert Grootenboer" userId="3fe8758b2c2b58d2" providerId="LiveId" clId="{F207B58E-71A0-4500-9DCE-2231CF22FF6C}" dt="2019-05-17T06:32:52.027" v="465" actId="478"/>
          <ac:picMkLst>
            <pc:docMk/>
            <pc:sldMk cId="577952223" sldId="1961"/>
            <ac:picMk id="6" creationId="{24871E3D-13FF-4C7B-8336-A2252340676D}"/>
          </ac:picMkLst>
        </pc:picChg>
        <pc:picChg chg="add del mod">
          <ac:chgData name="Eldert Grootenboer" userId="3fe8758b2c2b58d2" providerId="LiveId" clId="{F207B58E-71A0-4500-9DCE-2231CF22FF6C}" dt="2019-05-17T06:42:55.237" v="511" actId="478"/>
          <ac:picMkLst>
            <pc:docMk/>
            <pc:sldMk cId="577952223" sldId="1961"/>
            <ac:picMk id="8" creationId="{0272DD29-FEAA-429F-A409-AB18A19E16D8}"/>
          </ac:picMkLst>
        </pc:picChg>
        <pc:picChg chg="del">
          <ac:chgData name="Eldert Grootenboer" userId="3fe8758b2c2b58d2" providerId="LiveId" clId="{F207B58E-71A0-4500-9DCE-2231CF22FF6C}" dt="2019-05-17T06:32:48.349" v="464" actId="478"/>
          <ac:picMkLst>
            <pc:docMk/>
            <pc:sldMk cId="577952223" sldId="1961"/>
            <ac:picMk id="10" creationId="{AAF605E4-9260-45A5-B115-3F094EBD88CF}"/>
          </ac:picMkLst>
        </pc:picChg>
        <pc:picChg chg="del">
          <ac:chgData name="Eldert Grootenboer" userId="3fe8758b2c2b58d2" providerId="LiveId" clId="{F207B58E-71A0-4500-9DCE-2231CF22FF6C}" dt="2019-05-17T06:32:48.349" v="464" actId="478"/>
          <ac:picMkLst>
            <pc:docMk/>
            <pc:sldMk cId="577952223" sldId="1961"/>
            <ac:picMk id="11" creationId="{F95AA78D-CAEC-49C9-8EE9-0D7EA7CC7901}"/>
          </ac:picMkLst>
        </pc:picChg>
        <pc:picChg chg="add mod">
          <ac:chgData name="Eldert Grootenboer" userId="3fe8758b2c2b58d2" providerId="LiveId" clId="{F207B58E-71A0-4500-9DCE-2231CF22FF6C}" dt="2019-05-17T06:41:53.530" v="506" actId="1076"/>
          <ac:picMkLst>
            <pc:docMk/>
            <pc:sldMk cId="577952223" sldId="1961"/>
            <ac:picMk id="12" creationId="{CD7CBF6D-7BB9-4A2C-A623-6A9B0D67D43C}"/>
          </ac:picMkLst>
        </pc:picChg>
        <pc:picChg chg="del">
          <ac:chgData name="Eldert Grootenboer" userId="3fe8758b2c2b58d2" providerId="LiveId" clId="{F207B58E-71A0-4500-9DCE-2231CF22FF6C}" dt="2019-05-17T06:32:48.349" v="464" actId="478"/>
          <ac:picMkLst>
            <pc:docMk/>
            <pc:sldMk cId="577952223" sldId="1961"/>
            <ac:picMk id="13" creationId="{F691BBD6-455A-48F7-BD39-F2CDA87B9770}"/>
          </ac:picMkLst>
        </pc:picChg>
        <pc:picChg chg="del">
          <ac:chgData name="Eldert Grootenboer" userId="3fe8758b2c2b58d2" providerId="LiveId" clId="{F207B58E-71A0-4500-9DCE-2231CF22FF6C}" dt="2019-05-17T06:32:48.349" v="464" actId="478"/>
          <ac:picMkLst>
            <pc:docMk/>
            <pc:sldMk cId="577952223" sldId="1961"/>
            <ac:picMk id="14" creationId="{94C077E2-2A07-4417-B406-E803B58F6F0D}"/>
          </ac:picMkLst>
        </pc:picChg>
        <pc:picChg chg="del">
          <ac:chgData name="Eldert Grootenboer" userId="3fe8758b2c2b58d2" providerId="LiveId" clId="{F207B58E-71A0-4500-9DCE-2231CF22FF6C}" dt="2019-05-17T06:32:48.349" v="464" actId="478"/>
          <ac:picMkLst>
            <pc:docMk/>
            <pc:sldMk cId="577952223" sldId="1961"/>
            <ac:picMk id="15" creationId="{F2752AA7-5303-4CAA-A821-C77645981397}"/>
          </ac:picMkLst>
        </pc:picChg>
        <pc:picChg chg="add mod">
          <ac:chgData name="Eldert Grootenboer" userId="3fe8758b2c2b58d2" providerId="LiveId" clId="{F207B58E-71A0-4500-9DCE-2231CF22FF6C}" dt="2019-05-17T06:42:12.582" v="508" actId="1076"/>
          <ac:picMkLst>
            <pc:docMk/>
            <pc:sldMk cId="577952223" sldId="1961"/>
            <ac:picMk id="18" creationId="{9C51665A-0010-4B1B-B75F-CD5AB66FBD6C}"/>
          </ac:picMkLst>
        </pc:picChg>
        <pc:picChg chg="add mod">
          <ac:chgData name="Eldert Grootenboer" userId="3fe8758b2c2b58d2" providerId="LiveId" clId="{F207B58E-71A0-4500-9DCE-2231CF22FF6C}" dt="2019-05-17T06:42:04.946" v="507" actId="1076"/>
          <ac:picMkLst>
            <pc:docMk/>
            <pc:sldMk cId="577952223" sldId="1961"/>
            <ac:picMk id="24" creationId="{2F8B5D23-7005-42D5-B60F-B5BB73E48FDF}"/>
          </ac:picMkLst>
        </pc:picChg>
        <pc:picChg chg="add del mod">
          <ac:chgData name="Eldert Grootenboer" userId="3fe8758b2c2b58d2" providerId="LiveId" clId="{F207B58E-71A0-4500-9DCE-2231CF22FF6C}" dt="2019-05-17T06:42:56.015" v="512" actId="478"/>
          <ac:picMkLst>
            <pc:docMk/>
            <pc:sldMk cId="577952223" sldId="1961"/>
            <ac:picMk id="34" creationId="{6E410A12-0FEF-498D-9ED0-876C278EBED1}"/>
          </ac:picMkLst>
        </pc:picChg>
        <pc:picChg chg="add del mod">
          <ac:chgData name="Eldert Grootenboer" userId="3fe8758b2c2b58d2" providerId="LiveId" clId="{F207B58E-71A0-4500-9DCE-2231CF22FF6C}" dt="2019-05-17T06:42:58.017" v="514" actId="478"/>
          <ac:picMkLst>
            <pc:docMk/>
            <pc:sldMk cId="577952223" sldId="1961"/>
            <ac:picMk id="36" creationId="{30762AC2-74A5-4C74-9A87-585BF6A1DB75}"/>
          </ac:picMkLst>
        </pc:picChg>
        <pc:picChg chg="del">
          <ac:chgData name="Eldert Grootenboer" userId="3fe8758b2c2b58d2" providerId="LiveId" clId="{F207B58E-71A0-4500-9DCE-2231CF22FF6C}" dt="2019-05-17T06:32:48.349" v="464" actId="478"/>
          <ac:picMkLst>
            <pc:docMk/>
            <pc:sldMk cId="577952223" sldId="1961"/>
            <ac:picMk id="37" creationId="{C31F54E7-4648-42C9-BC32-CB20DAB52EF4}"/>
          </ac:picMkLst>
        </pc:picChg>
        <pc:picChg chg="add del mod">
          <ac:chgData name="Eldert Grootenboer" userId="3fe8758b2c2b58d2" providerId="LiveId" clId="{F207B58E-71A0-4500-9DCE-2231CF22FF6C}" dt="2019-05-17T06:42:56.769" v="513" actId="478"/>
          <ac:picMkLst>
            <pc:docMk/>
            <pc:sldMk cId="577952223" sldId="1961"/>
            <ac:picMk id="39" creationId="{DFD86A00-B627-4F09-9FAD-C7EFCB51A774}"/>
          </ac:picMkLst>
        </pc:picChg>
        <pc:picChg chg="add">
          <ac:chgData name="Eldert Grootenboer" userId="3fe8758b2c2b58d2" providerId="LiveId" clId="{F207B58E-71A0-4500-9DCE-2231CF22FF6C}" dt="2019-05-17T06:48:39.280" v="528"/>
          <ac:picMkLst>
            <pc:docMk/>
            <pc:sldMk cId="577952223" sldId="1961"/>
            <ac:picMk id="47" creationId="{764F30AB-649F-4C45-A15B-63C237AA1E9F}"/>
          </ac:picMkLst>
        </pc:picChg>
        <pc:picChg chg="add">
          <ac:chgData name="Eldert Grootenboer" userId="3fe8758b2c2b58d2" providerId="LiveId" clId="{F207B58E-71A0-4500-9DCE-2231CF22FF6C}" dt="2019-05-17T06:48:39.755" v="529"/>
          <ac:picMkLst>
            <pc:docMk/>
            <pc:sldMk cId="577952223" sldId="1961"/>
            <ac:picMk id="48" creationId="{39BD0D17-A12C-4AA5-BD68-7EF5C2D7B5E0}"/>
          </ac:picMkLst>
        </pc:picChg>
        <pc:picChg chg="add">
          <ac:chgData name="Eldert Grootenboer" userId="3fe8758b2c2b58d2" providerId="LiveId" clId="{F207B58E-71A0-4500-9DCE-2231CF22FF6C}" dt="2019-05-17T06:48:40.156" v="530"/>
          <ac:picMkLst>
            <pc:docMk/>
            <pc:sldMk cId="577952223" sldId="1961"/>
            <ac:picMk id="49" creationId="{E26CCFA6-B0A8-49E6-9DD5-F5063641BA5A}"/>
          </ac:picMkLst>
        </pc:picChg>
        <pc:picChg chg="add">
          <ac:chgData name="Eldert Grootenboer" userId="3fe8758b2c2b58d2" providerId="LiveId" clId="{F207B58E-71A0-4500-9DCE-2231CF22FF6C}" dt="2019-05-17T06:48:40.534" v="531"/>
          <ac:picMkLst>
            <pc:docMk/>
            <pc:sldMk cId="577952223" sldId="1961"/>
            <ac:picMk id="50" creationId="{5CC7AFFA-676B-4BAF-B722-676244019E00}"/>
          </ac:picMkLst>
        </pc:picChg>
        <pc:picChg chg="add">
          <ac:chgData name="Eldert Grootenboer" userId="3fe8758b2c2b58d2" providerId="LiveId" clId="{F207B58E-71A0-4500-9DCE-2231CF22FF6C}" dt="2019-05-17T06:48:40.960" v="532"/>
          <ac:picMkLst>
            <pc:docMk/>
            <pc:sldMk cId="577952223" sldId="1961"/>
            <ac:picMk id="51" creationId="{941524AD-D83B-4CCD-B1AE-B08601908B68}"/>
          </ac:picMkLst>
        </pc:picChg>
        <pc:picChg chg="add">
          <ac:chgData name="Eldert Grootenboer" userId="3fe8758b2c2b58d2" providerId="LiveId" clId="{F207B58E-71A0-4500-9DCE-2231CF22FF6C}" dt="2019-05-17T06:48:41.376" v="533"/>
          <ac:picMkLst>
            <pc:docMk/>
            <pc:sldMk cId="577952223" sldId="1961"/>
            <ac:picMk id="52" creationId="{C4DA507A-BC50-4C3B-8768-A70D3674D9ED}"/>
          </ac:picMkLst>
        </pc:picChg>
        <pc:picChg chg="add">
          <ac:chgData name="Eldert Grootenboer" userId="3fe8758b2c2b58d2" providerId="LiveId" clId="{F207B58E-71A0-4500-9DCE-2231CF22FF6C}" dt="2019-05-17T06:48:41.732" v="534"/>
          <ac:picMkLst>
            <pc:docMk/>
            <pc:sldMk cId="577952223" sldId="1961"/>
            <ac:picMk id="53" creationId="{0F8251ED-30AE-4822-82DC-46F46DAE7495}"/>
          </ac:picMkLst>
        </pc:picChg>
        <pc:picChg chg="del">
          <ac:chgData name="Eldert Grootenboer" userId="3fe8758b2c2b58d2" providerId="LiveId" clId="{F207B58E-71A0-4500-9DCE-2231CF22FF6C}" dt="2019-05-17T06:32:48.349" v="464" actId="478"/>
          <ac:picMkLst>
            <pc:docMk/>
            <pc:sldMk cId="577952223" sldId="1961"/>
            <ac:picMk id="6146" creationId="{B0750674-1BAB-49B1-ABD7-2E131C74A395}"/>
          </ac:picMkLst>
        </pc:picChg>
        <pc:cxnChg chg="del mod">
          <ac:chgData name="Eldert Grootenboer" userId="3fe8758b2c2b58d2" providerId="LiveId" clId="{F207B58E-71A0-4500-9DCE-2231CF22FF6C}" dt="2019-05-17T06:32:52.027" v="465" actId="478"/>
          <ac:cxnSpMkLst>
            <pc:docMk/>
            <pc:sldMk cId="577952223" sldId="1961"/>
            <ac:cxnSpMk id="17" creationId="{49119596-079F-472D-9750-796EF923DFDE}"/>
          </ac:cxnSpMkLst>
        </pc:cxnChg>
        <pc:cxnChg chg="del mod">
          <ac:chgData name="Eldert Grootenboer" userId="3fe8758b2c2b58d2" providerId="LiveId" clId="{F207B58E-71A0-4500-9DCE-2231CF22FF6C}" dt="2019-05-17T06:32:52.027" v="465" actId="478"/>
          <ac:cxnSpMkLst>
            <pc:docMk/>
            <pc:sldMk cId="577952223" sldId="1961"/>
            <ac:cxnSpMk id="19" creationId="{BC0F4DCE-517F-4A4A-A619-875CABE30B7F}"/>
          </ac:cxnSpMkLst>
        </pc:cxnChg>
        <pc:cxnChg chg="del">
          <ac:chgData name="Eldert Grootenboer" userId="3fe8758b2c2b58d2" providerId="LiveId" clId="{F207B58E-71A0-4500-9DCE-2231CF22FF6C}" dt="2019-05-17T06:32:48.349" v="464" actId="478"/>
          <ac:cxnSpMkLst>
            <pc:docMk/>
            <pc:sldMk cId="577952223" sldId="1961"/>
            <ac:cxnSpMk id="23" creationId="{74B42D54-74DB-463B-9F69-651727D7E138}"/>
          </ac:cxnSpMkLst>
        </pc:cxnChg>
        <pc:cxnChg chg="del">
          <ac:chgData name="Eldert Grootenboer" userId="3fe8758b2c2b58d2" providerId="LiveId" clId="{F207B58E-71A0-4500-9DCE-2231CF22FF6C}" dt="2019-05-17T06:32:48.349" v="464" actId="478"/>
          <ac:cxnSpMkLst>
            <pc:docMk/>
            <pc:sldMk cId="577952223" sldId="1961"/>
            <ac:cxnSpMk id="25" creationId="{7C605C1E-7298-4406-8473-68D8020F1000}"/>
          </ac:cxnSpMkLst>
        </pc:cxnChg>
        <pc:cxnChg chg="add mod">
          <ac:chgData name="Eldert Grootenboer" userId="3fe8758b2c2b58d2" providerId="LiveId" clId="{F207B58E-71A0-4500-9DCE-2231CF22FF6C}" dt="2019-05-17T06:43:03.106" v="515" actId="11529"/>
          <ac:cxnSpMkLst>
            <pc:docMk/>
            <pc:sldMk cId="577952223" sldId="1961"/>
            <ac:cxnSpMk id="27" creationId="{A66502A8-39F6-4795-81D8-0E6E50B1451B}"/>
          </ac:cxnSpMkLst>
        </pc:cxnChg>
        <pc:cxnChg chg="del">
          <ac:chgData name="Eldert Grootenboer" userId="3fe8758b2c2b58d2" providerId="LiveId" clId="{F207B58E-71A0-4500-9DCE-2231CF22FF6C}" dt="2019-05-17T06:32:48.349" v="464" actId="478"/>
          <ac:cxnSpMkLst>
            <pc:docMk/>
            <pc:sldMk cId="577952223" sldId="1961"/>
            <ac:cxnSpMk id="29" creationId="{6C2882F2-DC79-477E-81DE-9343E99B6B7B}"/>
          </ac:cxnSpMkLst>
        </pc:cxnChg>
        <pc:cxnChg chg="add del mod">
          <ac:chgData name="Eldert Grootenboer" userId="3fe8758b2c2b58d2" providerId="LiveId" clId="{F207B58E-71A0-4500-9DCE-2231CF22FF6C}" dt="2019-05-17T06:43:14.578" v="517" actId="478"/>
          <ac:cxnSpMkLst>
            <pc:docMk/>
            <pc:sldMk cId="577952223" sldId="1961"/>
            <ac:cxnSpMk id="30" creationId="{BFAACE95-168D-4C94-952C-75380E9CB633}"/>
          </ac:cxnSpMkLst>
        </pc:cxnChg>
        <pc:cxnChg chg="del">
          <ac:chgData name="Eldert Grootenboer" userId="3fe8758b2c2b58d2" providerId="LiveId" clId="{F207B58E-71A0-4500-9DCE-2231CF22FF6C}" dt="2019-05-17T06:32:48.349" v="464" actId="478"/>
          <ac:cxnSpMkLst>
            <pc:docMk/>
            <pc:sldMk cId="577952223" sldId="1961"/>
            <ac:cxnSpMk id="31" creationId="{47FF76DD-7ED3-4716-9718-6D6B980118A6}"/>
          </ac:cxnSpMkLst>
        </pc:cxnChg>
        <pc:cxnChg chg="del">
          <ac:chgData name="Eldert Grootenboer" userId="3fe8758b2c2b58d2" providerId="LiveId" clId="{F207B58E-71A0-4500-9DCE-2231CF22FF6C}" dt="2019-05-17T06:32:48.349" v="464" actId="478"/>
          <ac:cxnSpMkLst>
            <pc:docMk/>
            <pc:sldMk cId="577952223" sldId="1961"/>
            <ac:cxnSpMk id="33" creationId="{F8D38E99-044C-4E36-8187-6E3ABB625944}"/>
          </ac:cxnSpMkLst>
        </pc:cxnChg>
        <pc:cxnChg chg="del">
          <ac:chgData name="Eldert Grootenboer" userId="3fe8758b2c2b58d2" providerId="LiveId" clId="{F207B58E-71A0-4500-9DCE-2231CF22FF6C}" dt="2019-05-17T06:32:48.349" v="464" actId="478"/>
          <ac:cxnSpMkLst>
            <pc:docMk/>
            <pc:sldMk cId="577952223" sldId="1961"/>
            <ac:cxnSpMk id="35" creationId="{BA8F9710-F205-47F9-9D05-FC6B5A72624D}"/>
          </ac:cxnSpMkLst>
        </pc:cxnChg>
        <pc:cxnChg chg="del">
          <ac:chgData name="Eldert Grootenboer" userId="3fe8758b2c2b58d2" providerId="LiveId" clId="{F207B58E-71A0-4500-9DCE-2231CF22FF6C}" dt="2019-05-17T06:32:48.349" v="464" actId="478"/>
          <ac:cxnSpMkLst>
            <pc:docMk/>
            <pc:sldMk cId="577952223" sldId="1961"/>
            <ac:cxnSpMk id="38" creationId="{826E5115-FD00-405C-B034-E193523D5259}"/>
          </ac:cxnSpMkLst>
        </pc:cxnChg>
        <pc:cxnChg chg="add mod">
          <ac:chgData name="Eldert Grootenboer" userId="3fe8758b2c2b58d2" providerId="LiveId" clId="{F207B58E-71A0-4500-9DCE-2231CF22FF6C}" dt="2019-05-17T06:43:21.033" v="518" actId="11529"/>
          <ac:cxnSpMkLst>
            <pc:docMk/>
            <pc:sldMk cId="577952223" sldId="1961"/>
            <ac:cxnSpMk id="41" creationId="{BB638A1F-37BA-4B30-B4DD-3F1FEBFEA199}"/>
          </ac:cxnSpMkLst>
        </pc:cxnChg>
        <pc:cxnChg chg="add mod">
          <ac:chgData name="Eldert Grootenboer" userId="3fe8758b2c2b58d2" providerId="LiveId" clId="{F207B58E-71A0-4500-9DCE-2231CF22FF6C}" dt="2019-05-17T06:43:25.654" v="519" actId="11529"/>
          <ac:cxnSpMkLst>
            <pc:docMk/>
            <pc:sldMk cId="577952223" sldId="1961"/>
            <ac:cxnSpMk id="43" creationId="{EEACCFB8-9678-4836-9FF4-07E7645D702E}"/>
          </ac:cxnSpMkLst>
        </pc:cxnChg>
        <pc:cxnChg chg="add mod">
          <ac:chgData name="Eldert Grootenboer" userId="3fe8758b2c2b58d2" providerId="LiveId" clId="{F207B58E-71A0-4500-9DCE-2231CF22FF6C}" dt="2019-05-17T06:43:30.814" v="520" actId="11529"/>
          <ac:cxnSpMkLst>
            <pc:docMk/>
            <pc:sldMk cId="577952223" sldId="1961"/>
            <ac:cxnSpMk id="45" creationId="{2E6C58E3-69E9-4D0C-AB2B-6F36ACAD227C}"/>
          </ac:cxnSpMkLst>
        </pc:cxnChg>
      </pc:sldChg>
      <pc:sldChg chg="addSp delSp modSp add modAnim">
        <pc:chgData name="Eldert Grootenboer" userId="3fe8758b2c2b58d2" providerId="LiveId" clId="{F207B58E-71A0-4500-9DCE-2231CF22FF6C}" dt="2019-05-17T07:52:45.940" v="930"/>
        <pc:sldMkLst>
          <pc:docMk/>
          <pc:sldMk cId="4058980263" sldId="1964"/>
        </pc:sldMkLst>
        <pc:spChg chg="del">
          <ac:chgData name="Eldert Grootenboer" userId="3fe8758b2c2b58d2" providerId="LiveId" clId="{F207B58E-71A0-4500-9DCE-2231CF22FF6C}" dt="2019-05-17T07:25:18.763" v="676" actId="478"/>
          <ac:spMkLst>
            <pc:docMk/>
            <pc:sldMk cId="4058980263" sldId="1964"/>
            <ac:spMk id="21" creationId="{42B0F263-CB62-47AE-88B2-79811E261840}"/>
          </ac:spMkLst>
        </pc:spChg>
        <pc:spChg chg="add mod">
          <ac:chgData name="Eldert Grootenboer" userId="3fe8758b2c2b58d2" providerId="LiveId" clId="{F207B58E-71A0-4500-9DCE-2231CF22FF6C}" dt="2019-05-17T07:35:02.333" v="714" actId="1038"/>
          <ac:spMkLst>
            <pc:docMk/>
            <pc:sldMk cId="4058980263" sldId="1964"/>
            <ac:spMk id="26" creationId="{3FE2E967-15F7-471A-90BC-F12E3EF38C5B}"/>
          </ac:spMkLst>
        </pc:spChg>
        <pc:spChg chg="del">
          <ac:chgData name="Eldert Grootenboer" userId="3fe8758b2c2b58d2" providerId="LiveId" clId="{F207B58E-71A0-4500-9DCE-2231CF22FF6C}" dt="2019-05-17T07:25:18.763" v="676" actId="478"/>
          <ac:spMkLst>
            <pc:docMk/>
            <pc:sldMk cId="4058980263" sldId="1964"/>
            <ac:spMk id="40" creationId="{4FC227D6-5972-4854-BB57-5F3ACC3BA060}"/>
          </ac:spMkLst>
        </pc:spChg>
        <pc:picChg chg="add del mod">
          <ac:chgData name="Eldert Grootenboer" userId="3fe8758b2c2b58d2" providerId="LiveId" clId="{F207B58E-71A0-4500-9DCE-2231CF22FF6C}" dt="2019-05-17T07:26:21.380" v="682" actId="478"/>
          <ac:picMkLst>
            <pc:docMk/>
            <pc:sldMk cId="4058980263" sldId="1964"/>
            <ac:picMk id="4" creationId="{79F30524-FB3C-4F1B-AF5B-568563AA46AD}"/>
          </ac:picMkLst>
        </pc:picChg>
        <pc:picChg chg="del">
          <ac:chgData name="Eldert Grootenboer" userId="3fe8758b2c2b58d2" providerId="LiveId" clId="{F207B58E-71A0-4500-9DCE-2231CF22FF6C}" dt="2019-05-17T07:25:18.763" v="676" actId="478"/>
          <ac:picMkLst>
            <pc:docMk/>
            <pc:sldMk cId="4058980263" sldId="1964"/>
            <ac:picMk id="5" creationId="{92F1E655-ECE3-4A13-AA14-4A64E277A685}"/>
          </ac:picMkLst>
        </pc:picChg>
        <pc:picChg chg="del">
          <ac:chgData name="Eldert Grootenboer" userId="3fe8758b2c2b58d2" providerId="LiveId" clId="{F207B58E-71A0-4500-9DCE-2231CF22FF6C}" dt="2019-05-17T07:25:18.763" v="676" actId="478"/>
          <ac:picMkLst>
            <pc:docMk/>
            <pc:sldMk cId="4058980263" sldId="1964"/>
            <ac:picMk id="12" creationId="{CD7CBF6D-7BB9-4A2C-A623-6A9B0D67D43C}"/>
          </ac:picMkLst>
        </pc:picChg>
        <pc:picChg chg="del">
          <ac:chgData name="Eldert Grootenboer" userId="3fe8758b2c2b58d2" providerId="LiveId" clId="{F207B58E-71A0-4500-9DCE-2231CF22FF6C}" dt="2019-05-17T07:25:18.763" v="676" actId="478"/>
          <ac:picMkLst>
            <pc:docMk/>
            <pc:sldMk cId="4058980263" sldId="1964"/>
            <ac:picMk id="18" creationId="{9C51665A-0010-4B1B-B75F-CD5AB66FBD6C}"/>
          </ac:picMkLst>
        </pc:picChg>
        <pc:picChg chg="del">
          <ac:chgData name="Eldert Grootenboer" userId="3fe8758b2c2b58d2" providerId="LiveId" clId="{F207B58E-71A0-4500-9DCE-2231CF22FF6C}" dt="2019-05-17T07:25:18.763" v="676" actId="478"/>
          <ac:picMkLst>
            <pc:docMk/>
            <pc:sldMk cId="4058980263" sldId="1964"/>
            <ac:picMk id="24" creationId="{2F8B5D23-7005-42D5-B60F-B5BB73E48FDF}"/>
          </ac:picMkLst>
        </pc:picChg>
        <pc:picChg chg="del">
          <ac:chgData name="Eldert Grootenboer" userId="3fe8758b2c2b58d2" providerId="LiveId" clId="{F207B58E-71A0-4500-9DCE-2231CF22FF6C}" dt="2019-05-17T07:25:18.763" v="676" actId="478"/>
          <ac:picMkLst>
            <pc:docMk/>
            <pc:sldMk cId="4058980263" sldId="1964"/>
            <ac:picMk id="47" creationId="{764F30AB-649F-4C45-A15B-63C237AA1E9F}"/>
          </ac:picMkLst>
        </pc:picChg>
        <pc:picChg chg="del">
          <ac:chgData name="Eldert Grootenboer" userId="3fe8758b2c2b58d2" providerId="LiveId" clId="{F207B58E-71A0-4500-9DCE-2231CF22FF6C}" dt="2019-05-17T07:25:18.763" v="676" actId="478"/>
          <ac:picMkLst>
            <pc:docMk/>
            <pc:sldMk cId="4058980263" sldId="1964"/>
            <ac:picMk id="48" creationId="{39BD0D17-A12C-4AA5-BD68-7EF5C2D7B5E0}"/>
          </ac:picMkLst>
        </pc:picChg>
        <pc:picChg chg="del">
          <ac:chgData name="Eldert Grootenboer" userId="3fe8758b2c2b58d2" providerId="LiveId" clId="{F207B58E-71A0-4500-9DCE-2231CF22FF6C}" dt="2019-05-17T07:25:18.763" v="676" actId="478"/>
          <ac:picMkLst>
            <pc:docMk/>
            <pc:sldMk cId="4058980263" sldId="1964"/>
            <ac:picMk id="49" creationId="{E26CCFA6-B0A8-49E6-9DD5-F5063641BA5A}"/>
          </ac:picMkLst>
        </pc:picChg>
        <pc:picChg chg="del">
          <ac:chgData name="Eldert Grootenboer" userId="3fe8758b2c2b58d2" providerId="LiveId" clId="{F207B58E-71A0-4500-9DCE-2231CF22FF6C}" dt="2019-05-17T07:25:18.763" v="676" actId="478"/>
          <ac:picMkLst>
            <pc:docMk/>
            <pc:sldMk cId="4058980263" sldId="1964"/>
            <ac:picMk id="50" creationId="{5CC7AFFA-676B-4BAF-B722-676244019E00}"/>
          </ac:picMkLst>
        </pc:picChg>
        <pc:picChg chg="del">
          <ac:chgData name="Eldert Grootenboer" userId="3fe8758b2c2b58d2" providerId="LiveId" clId="{F207B58E-71A0-4500-9DCE-2231CF22FF6C}" dt="2019-05-17T07:25:18.763" v="676" actId="478"/>
          <ac:picMkLst>
            <pc:docMk/>
            <pc:sldMk cId="4058980263" sldId="1964"/>
            <ac:picMk id="51" creationId="{941524AD-D83B-4CCD-B1AE-B08601908B68}"/>
          </ac:picMkLst>
        </pc:picChg>
        <pc:picChg chg="del">
          <ac:chgData name="Eldert Grootenboer" userId="3fe8758b2c2b58d2" providerId="LiveId" clId="{F207B58E-71A0-4500-9DCE-2231CF22FF6C}" dt="2019-05-17T07:25:18.763" v="676" actId="478"/>
          <ac:picMkLst>
            <pc:docMk/>
            <pc:sldMk cId="4058980263" sldId="1964"/>
            <ac:picMk id="52" creationId="{C4DA507A-BC50-4C3B-8768-A70D3674D9ED}"/>
          </ac:picMkLst>
        </pc:picChg>
        <pc:picChg chg="del">
          <ac:chgData name="Eldert Grootenboer" userId="3fe8758b2c2b58d2" providerId="LiveId" clId="{F207B58E-71A0-4500-9DCE-2231CF22FF6C}" dt="2019-05-17T07:25:18.763" v="676" actId="478"/>
          <ac:picMkLst>
            <pc:docMk/>
            <pc:sldMk cId="4058980263" sldId="1964"/>
            <ac:picMk id="53" creationId="{0F8251ED-30AE-4822-82DC-46F46DAE7495}"/>
          </ac:picMkLst>
        </pc:picChg>
        <pc:picChg chg="add mod">
          <ac:chgData name="Eldert Grootenboer" userId="3fe8758b2c2b58d2" providerId="LiveId" clId="{F207B58E-71A0-4500-9DCE-2231CF22FF6C}" dt="2019-05-17T07:35:02.333" v="714" actId="1038"/>
          <ac:picMkLst>
            <pc:docMk/>
            <pc:sldMk cId="4058980263" sldId="1964"/>
            <ac:picMk id="4098" creationId="{520C8406-F51D-4978-A1F0-85098177C24E}"/>
          </ac:picMkLst>
        </pc:picChg>
        <pc:picChg chg="add del mod">
          <ac:chgData name="Eldert Grootenboer" userId="3fe8758b2c2b58d2" providerId="LiveId" clId="{F207B58E-71A0-4500-9DCE-2231CF22FF6C}" dt="2019-05-17T07:33:18.780" v="690" actId="478"/>
          <ac:picMkLst>
            <pc:docMk/>
            <pc:sldMk cId="4058980263" sldId="1964"/>
            <ac:picMk id="4100" creationId="{5CC25017-D094-4590-98A3-F0F70FC5A6BB}"/>
          </ac:picMkLst>
        </pc:picChg>
        <pc:picChg chg="add mod">
          <ac:chgData name="Eldert Grootenboer" userId="3fe8758b2c2b58d2" providerId="LiveId" clId="{F207B58E-71A0-4500-9DCE-2231CF22FF6C}" dt="2019-05-17T07:35:02.333" v="714" actId="1038"/>
          <ac:picMkLst>
            <pc:docMk/>
            <pc:sldMk cId="4058980263" sldId="1964"/>
            <ac:picMk id="4102" creationId="{90D96228-4406-4742-85D1-046CBA17672D}"/>
          </ac:picMkLst>
        </pc:picChg>
        <pc:picChg chg="add mod">
          <ac:chgData name="Eldert Grootenboer" userId="3fe8758b2c2b58d2" providerId="LiveId" clId="{F207B58E-71A0-4500-9DCE-2231CF22FF6C}" dt="2019-05-17T07:35:02.333" v="714" actId="1038"/>
          <ac:picMkLst>
            <pc:docMk/>
            <pc:sldMk cId="4058980263" sldId="1964"/>
            <ac:picMk id="4104" creationId="{5D0A853F-B1C7-46EB-868F-4B717D5AE8F0}"/>
          </ac:picMkLst>
        </pc:picChg>
        <pc:picChg chg="add mod">
          <ac:chgData name="Eldert Grootenboer" userId="3fe8758b2c2b58d2" providerId="LiveId" clId="{F207B58E-71A0-4500-9DCE-2231CF22FF6C}" dt="2019-05-17T07:35:02.333" v="714" actId="1038"/>
          <ac:picMkLst>
            <pc:docMk/>
            <pc:sldMk cId="4058980263" sldId="1964"/>
            <ac:picMk id="4106" creationId="{FF1DDABD-824C-4965-AA12-3C8C0B6C1958}"/>
          </ac:picMkLst>
        </pc:picChg>
        <pc:cxnChg chg="add mod">
          <ac:chgData name="Eldert Grootenboer" userId="3fe8758b2c2b58d2" providerId="LiveId" clId="{F207B58E-71A0-4500-9DCE-2231CF22FF6C}" dt="2019-05-17T07:35:10.206" v="715" actId="11529"/>
          <ac:cxnSpMkLst>
            <pc:docMk/>
            <pc:sldMk cId="4058980263" sldId="1964"/>
            <ac:cxnSpMk id="7" creationId="{03E45F5A-FF02-4EE1-8C5E-4DDB0291B199}"/>
          </ac:cxnSpMkLst>
        </pc:cxnChg>
        <pc:cxnChg chg="add mod">
          <ac:chgData name="Eldert Grootenboer" userId="3fe8758b2c2b58d2" providerId="LiveId" clId="{F207B58E-71A0-4500-9DCE-2231CF22FF6C}" dt="2019-05-17T07:35:13.693" v="716" actId="11529"/>
          <ac:cxnSpMkLst>
            <pc:docMk/>
            <pc:sldMk cId="4058980263" sldId="1964"/>
            <ac:cxnSpMk id="9" creationId="{FCC7468F-9EA5-497B-A5DB-D9D8690784FA}"/>
          </ac:cxnSpMkLst>
        </pc:cxnChg>
        <pc:cxnChg chg="add mod">
          <ac:chgData name="Eldert Grootenboer" userId="3fe8758b2c2b58d2" providerId="LiveId" clId="{F207B58E-71A0-4500-9DCE-2231CF22FF6C}" dt="2019-05-17T07:35:17.390" v="717" actId="11529"/>
          <ac:cxnSpMkLst>
            <pc:docMk/>
            <pc:sldMk cId="4058980263" sldId="1964"/>
            <ac:cxnSpMk id="11" creationId="{45A052A5-561B-4063-97CA-3A3AA4966FAF}"/>
          </ac:cxnSpMkLst>
        </pc:cxnChg>
        <pc:cxnChg chg="add mod">
          <ac:chgData name="Eldert Grootenboer" userId="3fe8758b2c2b58d2" providerId="LiveId" clId="{F207B58E-71A0-4500-9DCE-2231CF22FF6C}" dt="2019-05-17T07:35:21.413" v="718" actId="11529"/>
          <ac:cxnSpMkLst>
            <pc:docMk/>
            <pc:sldMk cId="4058980263" sldId="1964"/>
            <ac:cxnSpMk id="14" creationId="{46126256-0D6E-4918-B2F9-229896A28114}"/>
          </ac:cxnSpMkLst>
        </pc:cxnChg>
        <pc:cxnChg chg="del">
          <ac:chgData name="Eldert Grootenboer" userId="3fe8758b2c2b58d2" providerId="LiveId" clId="{F207B58E-71A0-4500-9DCE-2231CF22FF6C}" dt="2019-05-17T07:25:18.763" v="676" actId="478"/>
          <ac:cxnSpMkLst>
            <pc:docMk/>
            <pc:sldMk cId="4058980263" sldId="1964"/>
            <ac:cxnSpMk id="27" creationId="{A66502A8-39F6-4795-81D8-0E6E50B1451B}"/>
          </ac:cxnSpMkLst>
        </pc:cxnChg>
        <pc:cxnChg chg="del">
          <ac:chgData name="Eldert Grootenboer" userId="3fe8758b2c2b58d2" providerId="LiveId" clId="{F207B58E-71A0-4500-9DCE-2231CF22FF6C}" dt="2019-05-17T07:25:18.763" v="676" actId="478"/>
          <ac:cxnSpMkLst>
            <pc:docMk/>
            <pc:sldMk cId="4058980263" sldId="1964"/>
            <ac:cxnSpMk id="41" creationId="{BB638A1F-37BA-4B30-B4DD-3F1FEBFEA199}"/>
          </ac:cxnSpMkLst>
        </pc:cxnChg>
        <pc:cxnChg chg="del">
          <ac:chgData name="Eldert Grootenboer" userId="3fe8758b2c2b58d2" providerId="LiveId" clId="{F207B58E-71A0-4500-9DCE-2231CF22FF6C}" dt="2019-05-17T07:25:18.763" v="676" actId="478"/>
          <ac:cxnSpMkLst>
            <pc:docMk/>
            <pc:sldMk cId="4058980263" sldId="1964"/>
            <ac:cxnSpMk id="43" creationId="{EEACCFB8-9678-4836-9FF4-07E7645D702E}"/>
          </ac:cxnSpMkLst>
        </pc:cxnChg>
        <pc:cxnChg chg="del">
          <ac:chgData name="Eldert Grootenboer" userId="3fe8758b2c2b58d2" providerId="LiveId" clId="{F207B58E-71A0-4500-9DCE-2231CF22FF6C}" dt="2019-05-17T07:25:18.763" v="676" actId="478"/>
          <ac:cxnSpMkLst>
            <pc:docMk/>
            <pc:sldMk cId="4058980263" sldId="1964"/>
            <ac:cxnSpMk id="45" creationId="{2E6C58E3-69E9-4D0C-AB2B-6F36ACAD227C}"/>
          </ac:cxnSpMkLst>
        </pc:cxnChg>
      </pc:sldChg>
      <pc:sldChg chg="addSp delSp modSp add modTransition modAnim modNotesTx">
        <pc:chgData name="Eldert Grootenboer" userId="3fe8758b2c2b58d2" providerId="LiveId" clId="{F207B58E-71A0-4500-9DCE-2231CF22FF6C}" dt="2019-06-05T10:56:01.036" v="1315"/>
        <pc:sldMkLst>
          <pc:docMk/>
          <pc:sldMk cId="386901824" sldId="1970"/>
        </pc:sldMkLst>
        <pc:spChg chg="del">
          <ac:chgData name="Eldert Grootenboer" userId="3fe8758b2c2b58d2" providerId="LiveId" clId="{F207B58E-71A0-4500-9DCE-2231CF22FF6C}" dt="2019-05-17T07:40:42.612" v="778" actId="478"/>
          <ac:spMkLst>
            <pc:docMk/>
            <pc:sldMk cId="386901824" sldId="1970"/>
            <ac:spMk id="3" creationId="{00000000-0000-0000-0000-000000000000}"/>
          </ac:spMkLst>
        </pc:spChg>
        <pc:spChg chg="del">
          <ac:chgData name="Eldert Grootenboer" userId="3fe8758b2c2b58d2" providerId="LiveId" clId="{F207B58E-71A0-4500-9DCE-2231CF22FF6C}" dt="2019-05-17T07:40:42.612" v="778" actId="478"/>
          <ac:spMkLst>
            <pc:docMk/>
            <pc:sldMk cId="386901824" sldId="1970"/>
            <ac:spMk id="15" creationId="{2638A529-B19E-496E-AF3C-79A10CB77CE7}"/>
          </ac:spMkLst>
        </pc:spChg>
        <pc:spChg chg="add mod">
          <ac:chgData name="Eldert Grootenboer" userId="3fe8758b2c2b58d2" providerId="LiveId" clId="{F207B58E-71A0-4500-9DCE-2231CF22FF6C}" dt="2019-05-17T07:42:25.066" v="802" actId="1076"/>
          <ac:spMkLst>
            <pc:docMk/>
            <pc:sldMk cId="386901824" sldId="1970"/>
            <ac:spMk id="22" creationId="{C9457BBF-5569-4843-9B86-9AF3C5E71020}"/>
          </ac:spMkLst>
        </pc:spChg>
        <pc:picChg chg="del">
          <ac:chgData name="Eldert Grootenboer" userId="3fe8758b2c2b58d2" providerId="LiveId" clId="{F207B58E-71A0-4500-9DCE-2231CF22FF6C}" dt="2019-05-17T07:40:42.612" v="778" actId="478"/>
          <ac:picMkLst>
            <pc:docMk/>
            <pc:sldMk cId="386901824" sldId="1970"/>
            <ac:picMk id="5"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7"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8"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1"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2"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6" creationId="{7E9E4BB2-88E4-464A-A57F-2B899D232F62}"/>
          </ac:picMkLst>
        </pc:picChg>
        <pc:picChg chg="add mod">
          <ac:chgData name="Eldert Grootenboer" userId="3fe8758b2c2b58d2" providerId="LiveId" clId="{F207B58E-71A0-4500-9DCE-2231CF22FF6C}" dt="2019-05-17T07:42:43.698" v="805" actId="1076"/>
          <ac:picMkLst>
            <pc:docMk/>
            <pc:sldMk cId="386901824" sldId="1970"/>
            <ac:picMk id="18" creationId="{B2DA7C3B-9BCB-4962-A970-8EBE7878517B}"/>
          </ac:picMkLst>
        </pc:picChg>
        <pc:picChg chg="add mod">
          <ac:chgData name="Eldert Grootenboer" userId="3fe8758b2c2b58d2" providerId="LiveId" clId="{F207B58E-71A0-4500-9DCE-2231CF22FF6C}" dt="2019-05-17T07:41:51.201" v="796" actId="1076"/>
          <ac:picMkLst>
            <pc:docMk/>
            <pc:sldMk cId="386901824" sldId="1970"/>
            <ac:picMk id="20" creationId="{8D98A2FD-F336-45BE-BC88-0BEDEE7BFD0C}"/>
          </ac:picMkLst>
        </pc:picChg>
        <pc:picChg chg="add mod">
          <ac:chgData name="Eldert Grootenboer" userId="3fe8758b2c2b58d2" providerId="LiveId" clId="{F207B58E-71A0-4500-9DCE-2231CF22FF6C}" dt="2019-05-17T07:42:20.941" v="801" actId="12789"/>
          <ac:picMkLst>
            <pc:docMk/>
            <pc:sldMk cId="386901824" sldId="1970"/>
            <ac:picMk id="21" creationId="{87ECFF2E-2283-4FF0-AD7A-259243F2F46B}"/>
          </ac:picMkLst>
        </pc:picChg>
        <pc:cxnChg chg="add mod">
          <ac:chgData name="Eldert Grootenboer" userId="3fe8758b2c2b58d2" providerId="LiveId" clId="{F207B58E-71A0-4500-9DCE-2231CF22FF6C}" dt="2019-05-17T07:42:25.066" v="802" actId="1076"/>
          <ac:cxnSpMkLst>
            <pc:docMk/>
            <pc:sldMk cId="386901824" sldId="1970"/>
            <ac:cxnSpMk id="6" creationId="{29371B04-EA1F-4BCE-9391-E4A72AF2488B}"/>
          </ac:cxnSpMkLst>
        </pc:cxnChg>
        <pc:cxnChg chg="del">
          <ac:chgData name="Eldert Grootenboer" userId="3fe8758b2c2b58d2" providerId="LiveId" clId="{F207B58E-71A0-4500-9DCE-2231CF22FF6C}" dt="2019-05-17T07:40:42.612" v="778" actId="478"/>
          <ac:cxnSpMkLst>
            <pc:docMk/>
            <pc:sldMk cId="386901824" sldId="1970"/>
            <ac:cxnSpMk id="10" creationId="{88FAB192-244F-459C-BE58-D341A8FBC61B}"/>
          </ac:cxnSpMkLst>
        </pc:cxnChg>
        <pc:cxnChg chg="del">
          <ac:chgData name="Eldert Grootenboer" userId="3fe8758b2c2b58d2" providerId="LiveId" clId="{F207B58E-71A0-4500-9DCE-2231CF22FF6C}" dt="2019-05-17T07:40:42.612" v="778" actId="478"/>
          <ac:cxnSpMkLst>
            <pc:docMk/>
            <pc:sldMk cId="386901824" sldId="1970"/>
            <ac:cxnSpMk id="14" creationId="{00000000-0000-0000-0000-000000000000}"/>
          </ac:cxnSpMkLst>
        </pc:cxnChg>
        <pc:cxnChg chg="del">
          <ac:chgData name="Eldert Grootenboer" userId="3fe8758b2c2b58d2" providerId="LiveId" clId="{F207B58E-71A0-4500-9DCE-2231CF22FF6C}" dt="2019-05-17T07:40:42.612" v="778" actId="478"/>
          <ac:cxnSpMkLst>
            <pc:docMk/>
            <pc:sldMk cId="386901824" sldId="1970"/>
            <ac:cxnSpMk id="17" creationId="{135C322F-DF63-4A8E-AC97-E3A2F2A1E1B4}"/>
          </ac:cxnSpMkLst>
        </pc:cxnChg>
        <pc:cxnChg chg="del">
          <ac:chgData name="Eldert Grootenboer" userId="3fe8758b2c2b58d2" providerId="LiveId" clId="{F207B58E-71A0-4500-9DCE-2231CF22FF6C}" dt="2019-05-17T07:40:42.612" v="778" actId="478"/>
          <ac:cxnSpMkLst>
            <pc:docMk/>
            <pc:sldMk cId="386901824" sldId="1970"/>
            <ac:cxnSpMk id="19" creationId="{5698901D-7D86-4B19-89E6-76851E3DDFE4}"/>
          </ac:cxnSpMkLst>
        </pc:cxnChg>
        <pc:cxnChg chg="del">
          <ac:chgData name="Eldert Grootenboer" userId="3fe8758b2c2b58d2" providerId="LiveId" clId="{F207B58E-71A0-4500-9DCE-2231CF22FF6C}" dt="2019-05-17T07:40:42.612" v="778" actId="478"/>
          <ac:cxnSpMkLst>
            <pc:docMk/>
            <pc:sldMk cId="386901824" sldId="1970"/>
            <ac:cxnSpMk id="23" creationId="{39AF44E2-E311-4487-9125-033C1E9EAF1B}"/>
          </ac:cxnSpMkLst>
        </pc:cxnChg>
        <pc:cxnChg chg="add mod">
          <ac:chgData name="Eldert Grootenboer" userId="3fe8758b2c2b58d2" providerId="LiveId" clId="{F207B58E-71A0-4500-9DCE-2231CF22FF6C}" dt="2019-05-17T07:42:43.698" v="805" actId="1076"/>
          <ac:cxnSpMkLst>
            <pc:docMk/>
            <pc:sldMk cId="386901824" sldId="1970"/>
            <ac:cxnSpMk id="25" creationId="{9E06B9C7-130F-49A8-BA8F-15AF152C1432}"/>
          </ac:cxnSpMkLst>
        </pc:cxnChg>
        <pc:cxnChg chg="del">
          <ac:chgData name="Eldert Grootenboer" userId="3fe8758b2c2b58d2" providerId="LiveId" clId="{F207B58E-71A0-4500-9DCE-2231CF22FF6C}" dt="2019-05-17T07:40:42.612" v="778" actId="478"/>
          <ac:cxnSpMkLst>
            <pc:docMk/>
            <pc:sldMk cId="386901824" sldId="1970"/>
            <ac:cxnSpMk id="27" creationId="{C8955F18-2424-43AE-AD22-B3345204DFEF}"/>
          </ac:cxnSpMkLst>
        </pc:cxnChg>
        <pc:cxnChg chg="add mod">
          <ac:chgData name="Eldert Grootenboer" userId="3fe8758b2c2b58d2" providerId="LiveId" clId="{F207B58E-71A0-4500-9DCE-2231CF22FF6C}" dt="2019-05-17T07:42:34.563" v="804" actId="11529"/>
          <ac:cxnSpMkLst>
            <pc:docMk/>
            <pc:sldMk cId="386901824" sldId="1970"/>
            <ac:cxnSpMk id="28" creationId="{91BC345F-1265-4B03-9059-B24B029E8C3C}"/>
          </ac:cxnSpMkLst>
        </pc:cxnChg>
      </pc:sldChg>
      <pc:sldChg chg="addSp delSp modSp add addAnim delAnim modAnim modNotesTx">
        <pc:chgData name="Eldert Grootenboer" userId="3fe8758b2c2b58d2" providerId="LiveId" clId="{F207B58E-71A0-4500-9DCE-2231CF22FF6C}" dt="2019-05-17T07:54:56.772" v="940"/>
        <pc:sldMkLst>
          <pc:docMk/>
          <pc:sldMk cId="3007631351" sldId="1973"/>
        </pc:sldMkLst>
        <pc:spChg chg="add">
          <ac:chgData name="Eldert Grootenboer" userId="3fe8758b2c2b58d2" providerId="LiveId" clId="{F207B58E-71A0-4500-9DCE-2231CF22FF6C}" dt="2019-05-17T07:45:24.192" v="869"/>
          <ac:spMkLst>
            <pc:docMk/>
            <pc:sldMk cId="3007631351" sldId="1973"/>
            <ac:spMk id="17" creationId="{EC43332C-A15A-4F10-9578-08E9AE64023A}"/>
          </ac:spMkLst>
        </pc:spChg>
        <pc:spChg chg="del">
          <ac:chgData name="Eldert Grootenboer" userId="3fe8758b2c2b58d2" providerId="LiveId" clId="{F207B58E-71A0-4500-9DCE-2231CF22FF6C}" dt="2019-05-17T07:44:19.114" v="850" actId="478"/>
          <ac:spMkLst>
            <pc:docMk/>
            <pc:sldMk cId="3007631351" sldId="1973"/>
            <ac:spMk id="22" creationId="{C9457BBF-5569-4843-9B86-9AF3C5E71020}"/>
          </ac:spMkLst>
        </pc:spChg>
        <pc:grpChg chg="add del mod">
          <ac:chgData name="Eldert Grootenboer" userId="3fe8758b2c2b58d2" providerId="LiveId" clId="{F207B58E-71A0-4500-9DCE-2231CF22FF6C}" dt="2019-05-17T07:45:13.221" v="867" actId="165"/>
          <ac:grpSpMkLst>
            <pc:docMk/>
            <pc:sldMk cId="3007631351" sldId="1973"/>
            <ac:grpSpMk id="3" creationId="{40EAA10B-4E9C-4BE4-B6D5-4D02A75E51FD}"/>
          </ac:grpSpMkLst>
        </pc:grpChg>
        <pc:picChg chg="add del mod">
          <ac:chgData name="Eldert Grootenboer" userId="3fe8758b2c2b58d2" providerId="LiveId" clId="{F207B58E-71A0-4500-9DCE-2231CF22FF6C}" dt="2019-05-17T07:45:16.977" v="868" actId="1076"/>
          <ac:picMkLst>
            <pc:docMk/>
            <pc:sldMk cId="3007631351" sldId="1973"/>
            <ac:picMk id="10" creationId="{3CCA5EA5-D7EF-4F16-857E-EF65408C22B5}"/>
          </ac:picMkLst>
        </pc:picChg>
        <pc:picChg chg="add del mod">
          <ac:chgData name="Eldert Grootenboer" userId="3fe8758b2c2b58d2" providerId="LiveId" clId="{F207B58E-71A0-4500-9DCE-2231CF22FF6C}" dt="2019-05-17T07:44:50.356" v="859" actId="478"/>
          <ac:picMkLst>
            <pc:docMk/>
            <pc:sldMk cId="3007631351" sldId="1973"/>
            <ac:picMk id="11" creationId="{D19851A6-6BE7-4495-AFF1-5884C627BDC5}"/>
          </ac:picMkLst>
        </pc:picChg>
        <pc:picChg chg="add mod topLvl">
          <ac:chgData name="Eldert Grootenboer" userId="3fe8758b2c2b58d2" providerId="LiveId" clId="{F207B58E-71A0-4500-9DCE-2231CF22FF6C}" dt="2019-05-17T07:45:13.221" v="867" actId="165"/>
          <ac:picMkLst>
            <pc:docMk/>
            <pc:sldMk cId="3007631351" sldId="1973"/>
            <ac:picMk id="12" creationId="{19AB9283-4993-412A-931D-E5F13617C973}"/>
          </ac:picMkLst>
        </pc:picChg>
        <pc:picChg chg="add mod topLvl">
          <ac:chgData name="Eldert Grootenboer" userId="3fe8758b2c2b58d2" providerId="LiveId" clId="{F207B58E-71A0-4500-9DCE-2231CF22FF6C}" dt="2019-05-17T07:45:13.221" v="867" actId="165"/>
          <ac:picMkLst>
            <pc:docMk/>
            <pc:sldMk cId="3007631351" sldId="1973"/>
            <ac:picMk id="13" creationId="{00978D8C-0589-4223-A159-B10E1E5456EC}"/>
          </ac:picMkLst>
        </pc:picChg>
        <pc:picChg chg="add mod topLvl">
          <ac:chgData name="Eldert Grootenboer" userId="3fe8758b2c2b58d2" providerId="LiveId" clId="{F207B58E-71A0-4500-9DCE-2231CF22FF6C}" dt="2019-05-17T07:45:13.221" v="867" actId="165"/>
          <ac:picMkLst>
            <pc:docMk/>
            <pc:sldMk cId="3007631351" sldId="1973"/>
            <ac:picMk id="14" creationId="{4CCD55AE-A4F8-433E-8915-2A88662FE37D}"/>
          </ac:picMkLst>
        </pc:picChg>
        <pc:picChg chg="add mod topLvl">
          <ac:chgData name="Eldert Grootenboer" userId="3fe8758b2c2b58d2" providerId="LiveId" clId="{F207B58E-71A0-4500-9DCE-2231CF22FF6C}" dt="2019-05-17T07:45:13.221" v="867" actId="165"/>
          <ac:picMkLst>
            <pc:docMk/>
            <pc:sldMk cId="3007631351" sldId="1973"/>
            <ac:picMk id="15" creationId="{77009789-DD6B-4CA3-AE04-1049C6A9C859}"/>
          </ac:picMkLst>
        </pc:picChg>
        <pc:picChg chg="del">
          <ac:chgData name="Eldert Grootenboer" userId="3fe8758b2c2b58d2" providerId="LiveId" clId="{F207B58E-71A0-4500-9DCE-2231CF22FF6C}" dt="2019-05-17T07:44:19.114" v="850" actId="478"/>
          <ac:picMkLst>
            <pc:docMk/>
            <pc:sldMk cId="3007631351" sldId="1973"/>
            <ac:picMk id="18" creationId="{B2DA7C3B-9BCB-4962-A970-8EBE7878517B}"/>
          </ac:picMkLst>
        </pc:picChg>
        <pc:picChg chg="del">
          <ac:chgData name="Eldert Grootenboer" userId="3fe8758b2c2b58d2" providerId="LiveId" clId="{F207B58E-71A0-4500-9DCE-2231CF22FF6C}" dt="2019-05-17T07:44:19.114" v="850" actId="478"/>
          <ac:picMkLst>
            <pc:docMk/>
            <pc:sldMk cId="3007631351" sldId="1973"/>
            <ac:picMk id="20" creationId="{8D98A2FD-F336-45BE-BC88-0BEDEE7BFD0C}"/>
          </ac:picMkLst>
        </pc:picChg>
        <pc:picChg chg="del">
          <ac:chgData name="Eldert Grootenboer" userId="3fe8758b2c2b58d2" providerId="LiveId" clId="{F207B58E-71A0-4500-9DCE-2231CF22FF6C}" dt="2019-05-17T07:44:19.114" v="850" actId="478"/>
          <ac:picMkLst>
            <pc:docMk/>
            <pc:sldMk cId="3007631351" sldId="1973"/>
            <ac:picMk id="21" creationId="{87ECFF2E-2283-4FF0-AD7A-259243F2F46B}"/>
          </ac:picMkLst>
        </pc:picChg>
        <pc:cxnChg chg="add mod">
          <ac:chgData name="Eldert Grootenboer" userId="3fe8758b2c2b58d2" providerId="LiveId" clId="{F207B58E-71A0-4500-9DCE-2231CF22FF6C}" dt="2019-05-17T07:45:29.946" v="870" actId="11529"/>
          <ac:cxnSpMkLst>
            <pc:docMk/>
            <pc:sldMk cId="3007631351" sldId="1973"/>
            <ac:cxnSpMk id="5" creationId="{1D7E9E58-C86A-4595-B02A-5DCE1AA5B3A4}"/>
          </ac:cxnSpMkLst>
        </pc:cxnChg>
        <pc:cxnChg chg="del mod">
          <ac:chgData name="Eldert Grootenboer" userId="3fe8758b2c2b58d2" providerId="LiveId" clId="{F207B58E-71A0-4500-9DCE-2231CF22FF6C}" dt="2019-05-17T07:44:19.114" v="850" actId="478"/>
          <ac:cxnSpMkLst>
            <pc:docMk/>
            <pc:sldMk cId="3007631351" sldId="1973"/>
            <ac:cxnSpMk id="6" creationId="{29371B04-EA1F-4BCE-9391-E4A72AF2488B}"/>
          </ac:cxnSpMkLst>
        </pc:cxnChg>
        <pc:cxnChg chg="add mod">
          <ac:chgData name="Eldert Grootenboer" userId="3fe8758b2c2b58d2" providerId="LiveId" clId="{F207B58E-71A0-4500-9DCE-2231CF22FF6C}" dt="2019-05-17T07:45:37.424" v="871" actId="11529"/>
          <ac:cxnSpMkLst>
            <pc:docMk/>
            <pc:sldMk cId="3007631351" sldId="1973"/>
            <ac:cxnSpMk id="8" creationId="{5DF20C99-3338-4020-8A84-19715DA0248E}"/>
          </ac:cxnSpMkLst>
        </pc:cxnChg>
        <pc:cxnChg chg="del mod">
          <ac:chgData name="Eldert Grootenboer" userId="3fe8758b2c2b58d2" providerId="LiveId" clId="{F207B58E-71A0-4500-9DCE-2231CF22FF6C}" dt="2019-05-17T07:44:19.114" v="850" actId="478"/>
          <ac:cxnSpMkLst>
            <pc:docMk/>
            <pc:sldMk cId="3007631351" sldId="1973"/>
            <ac:cxnSpMk id="25" creationId="{9E06B9C7-130F-49A8-BA8F-15AF152C1432}"/>
          </ac:cxnSpMkLst>
        </pc:cxnChg>
        <pc:cxnChg chg="del mod">
          <ac:chgData name="Eldert Grootenboer" userId="3fe8758b2c2b58d2" providerId="LiveId" clId="{F207B58E-71A0-4500-9DCE-2231CF22FF6C}" dt="2019-05-17T07:44:19.114" v="850" actId="478"/>
          <ac:cxnSpMkLst>
            <pc:docMk/>
            <pc:sldMk cId="3007631351" sldId="1973"/>
            <ac:cxnSpMk id="28" creationId="{91BC345F-1265-4B03-9059-B24B029E8C3C}"/>
          </ac:cxnSpMkLst>
        </pc:cxnChg>
      </pc:sldChg>
      <pc:sldChg chg="modTransition">
        <pc:chgData name="Eldert Grootenboer" userId="3fe8758b2c2b58d2" providerId="LiveId" clId="{F207B58E-71A0-4500-9DCE-2231CF22FF6C}" dt="2019-06-05T10:55:26.515" v="1302"/>
        <pc:sldMkLst>
          <pc:docMk/>
          <pc:sldMk cId="3192170334" sldId="1978"/>
        </pc:sldMkLst>
      </pc:sldChg>
      <pc:sldChg chg="modTransition">
        <pc:chgData name="Eldert Grootenboer" userId="3fe8758b2c2b58d2" providerId="LiveId" clId="{F207B58E-71A0-4500-9DCE-2231CF22FF6C}" dt="2019-06-05T10:55:38.088" v="1306"/>
        <pc:sldMkLst>
          <pc:docMk/>
          <pc:sldMk cId="1678820348" sldId="1979"/>
        </pc:sldMkLst>
      </pc:sldChg>
      <pc:sldChg chg="modTransition">
        <pc:chgData name="Eldert Grootenboer" userId="3fe8758b2c2b58d2" providerId="LiveId" clId="{F207B58E-71A0-4500-9DCE-2231CF22FF6C}" dt="2019-06-05T10:56:03.897" v="1316"/>
        <pc:sldMkLst>
          <pc:docMk/>
          <pc:sldMk cId="61814739" sldId="1980"/>
        </pc:sldMkLst>
      </pc:sldChg>
      <pc:sldChg chg="addSp delSp modSp add modAnim">
        <pc:chgData name="Eldert Grootenboer" userId="3fe8758b2c2b58d2" providerId="LiveId" clId="{F207B58E-71A0-4500-9DCE-2231CF22FF6C}" dt="2019-06-06T11:59:29.662" v="1451"/>
        <pc:sldMkLst>
          <pc:docMk/>
          <pc:sldMk cId="4037516589" sldId="1983"/>
        </pc:sldMkLst>
        <pc:spChg chg="del">
          <ac:chgData name="Eldert Grootenboer" userId="3fe8758b2c2b58d2" providerId="LiveId" clId="{F207B58E-71A0-4500-9DCE-2231CF22FF6C}" dt="2019-06-06T11:56:16.231" v="1320"/>
          <ac:spMkLst>
            <pc:docMk/>
            <pc:sldMk cId="4037516589" sldId="1983"/>
            <ac:spMk id="2" creationId="{4ED96C2C-AF27-4E3B-BBD6-85F05563A5A5}"/>
          </ac:spMkLst>
        </pc:spChg>
        <pc:spChg chg="del">
          <ac:chgData name="Eldert Grootenboer" userId="3fe8758b2c2b58d2" providerId="LiveId" clId="{F207B58E-71A0-4500-9DCE-2231CF22FF6C}" dt="2019-06-06T11:56:16.231" v="1320"/>
          <ac:spMkLst>
            <pc:docMk/>
            <pc:sldMk cId="4037516589" sldId="1983"/>
            <ac:spMk id="3" creationId="{8CFEF5C7-4128-46D6-8136-4C5F04614205}"/>
          </ac:spMkLst>
        </pc:spChg>
        <pc:spChg chg="add mod">
          <ac:chgData name="Eldert Grootenboer" userId="3fe8758b2c2b58d2" providerId="LiveId" clId="{F207B58E-71A0-4500-9DCE-2231CF22FF6C}" dt="2019-06-06T11:56:23.809" v="1336" actId="20577"/>
          <ac:spMkLst>
            <pc:docMk/>
            <pc:sldMk cId="4037516589" sldId="1983"/>
            <ac:spMk id="4" creationId="{82379A0F-7CC2-43E4-80BE-5A5C9F6B599A}"/>
          </ac:spMkLst>
        </pc:spChg>
        <pc:spChg chg="add mod">
          <ac:chgData name="Eldert Grootenboer" userId="3fe8758b2c2b58d2" providerId="LiveId" clId="{F207B58E-71A0-4500-9DCE-2231CF22FF6C}" dt="2019-06-06T11:59:17.819" v="1449" actId="20577"/>
          <ac:spMkLst>
            <pc:docMk/>
            <pc:sldMk cId="4037516589" sldId="1983"/>
            <ac:spMk id="5" creationId="{C50513D2-A053-42F9-9BCA-DE0DC2DB0BC8}"/>
          </ac:spMkLst>
        </pc:spChg>
      </pc:sldChg>
      <pc:sldMasterChg chg="delSldLayout">
        <pc:chgData name="Eldert Grootenboer" userId="3fe8758b2c2b58d2" providerId="LiveId" clId="{F207B58E-71A0-4500-9DCE-2231CF22FF6C}" dt="2019-06-05T10:48:05.740" v="1280" actId="2696"/>
        <pc:sldMasterMkLst>
          <pc:docMk/>
          <pc:sldMasterMk cId="1044987156" sldId="2147483660"/>
        </pc:sldMasterMkLst>
      </pc:sldMasterChg>
      <pc:sldMasterChg chg="delSldLayout">
        <pc:chgData name="Eldert Grootenboer" userId="3fe8758b2c2b58d2" providerId="LiveId" clId="{F207B58E-71A0-4500-9DCE-2231CF22FF6C}" dt="2019-06-05T10:48:45.251" v="1285" actId="2696"/>
        <pc:sldMasterMkLst>
          <pc:docMk/>
          <pc:sldMasterMk cId="863222570" sldId="2147483681"/>
        </pc:sldMasterMkLst>
      </pc:sldMasterChg>
    </pc:docChg>
  </pc:docChgLst>
  <pc:docChgLst>
    <pc:chgData name="Eldert Grootenboer" userId="3fe8758b2c2b58d2" providerId="LiveId" clId="{69969092-87AE-405B-ACFA-3FBDCDB58A44}"/>
    <pc:docChg chg="undo redo custSel delSld modSld modMainMaster modSection">
      <pc:chgData name="Eldert Grootenboer" userId="3fe8758b2c2b58d2" providerId="LiveId" clId="{69969092-87AE-405B-ACFA-3FBDCDB58A44}" dt="2019-06-28T18:01:45.035" v="421" actId="2696"/>
      <pc:docMkLst>
        <pc:docMk/>
      </pc:docMkLst>
      <pc:sldChg chg="modSp modTransition">
        <pc:chgData name="Eldert Grootenboer" userId="3fe8758b2c2b58d2" providerId="LiveId" clId="{69969092-87AE-405B-ACFA-3FBDCDB58A44}" dt="2019-06-26T18:05:15.483" v="321" actId="29295"/>
        <pc:sldMkLst>
          <pc:docMk/>
          <pc:sldMk cId="3583683268" sldId="278"/>
        </pc:sldMkLst>
        <pc:picChg chg="mod">
          <ac:chgData name="Eldert Grootenboer" userId="3fe8758b2c2b58d2" providerId="LiveId" clId="{69969092-87AE-405B-ACFA-3FBDCDB58A44}" dt="2019-06-26T18:05:15.483" v="321" actId="29295"/>
          <ac:picMkLst>
            <pc:docMk/>
            <pc:sldMk cId="3583683268" sldId="278"/>
            <ac:picMk id="4" creationId="{2FC182A0-F97C-4CC1-B96F-BA2CFB40418E}"/>
          </ac:picMkLst>
        </pc:picChg>
      </pc:sldChg>
      <pc:sldChg chg="modSp">
        <pc:chgData name="Eldert Grootenboer" userId="3fe8758b2c2b58d2" providerId="LiveId" clId="{69969092-87AE-405B-ACFA-3FBDCDB58A44}" dt="2019-06-26T18:05:34.999" v="325" actId="29295"/>
        <pc:sldMkLst>
          <pc:docMk/>
          <pc:sldMk cId="2268085525" sldId="1534"/>
        </pc:sldMkLst>
        <pc:spChg chg="mod">
          <ac:chgData name="Eldert Grootenboer" userId="3fe8758b2c2b58d2" providerId="LiveId" clId="{69969092-87AE-405B-ACFA-3FBDCDB58A44}" dt="2019-06-26T17:26:16.750" v="19" actId="207"/>
          <ac:spMkLst>
            <pc:docMk/>
            <pc:sldMk cId="2268085525" sldId="1534"/>
            <ac:spMk id="2" creationId="{00000000-0000-0000-0000-000000000000}"/>
          </ac:spMkLst>
        </pc:spChg>
        <pc:picChg chg="mod">
          <ac:chgData name="Eldert Grootenboer" userId="3fe8758b2c2b58d2" providerId="LiveId" clId="{69969092-87AE-405B-ACFA-3FBDCDB58A44}" dt="2019-06-26T18:05:34.999" v="325" actId="29295"/>
          <ac:picMkLst>
            <pc:docMk/>
            <pc:sldMk cId="2268085525" sldId="1534"/>
            <ac:picMk id="7" creationId="{20B6988B-727C-4DD4-8A43-5A0238524928}"/>
          </ac:picMkLst>
        </pc:picChg>
      </pc:sldChg>
      <pc:sldChg chg="modAnim">
        <pc:chgData name="Eldert Grootenboer" userId="3fe8758b2c2b58d2" providerId="LiveId" clId="{69969092-87AE-405B-ACFA-3FBDCDB58A44}" dt="2019-06-26T17:46:51.349" v="155"/>
        <pc:sldMkLst>
          <pc:docMk/>
          <pc:sldMk cId="3010372474" sldId="1553"/>
        </pc:sldMkLst>
      </pc:sldChg>
      <pc:sldChg chg="modTransition modAnim">
        <pc:chgData name="Eldert Grootenboer" userId="3fe8758b2c2b58d2" providerId="LiveId" clId="{69969092-87AE-405B-ACFA-3FBDCDB58A44}" dt="2019-06-26T18:04:39.172" v="313"/>
        <pc:sldMkLst>
          <pc:docMk/>
          <pc:sldMk cId="3581665344" sldId="1554"/>
        </pc:sldMkLst>
      </pc:sldChg>
      <pc:sldChg chg="modTransition modAnim">
        <pc:chgData name="Eldert Grootenboer" userId="3fe8758b2c2b58d2" providerId="LiveId" clId="{69969092-87AE-405B-ACFA-3FBDCDB58A44}" dt="2019-06-26T18:04:40.491" v="316"/>
        <pc:sldMkLst>
          <pc:docMk/>
          <pc:sldMk cId="1446638509" sldId="1555"/>
        </pc:sldMkLst>
      </pc:sldChg>
      <pc:sldChg chg="modTransition modAnim">
        <pc:chgData name="Eldert Grootenboer" userId="3fe8758b2c2b58d2" providerId="LiveId" clId="{69969092-87AE-405B-ACFA-3FBDCDB58A44}" dt="2019-06-26T18:04:40.892" v="317"/>
        <pc:sldMkLst>
          <pc:docMk/>
          <pc:sldMk cId="2965435736" sldId="1556"/>
        </pc:sldMkLst>
      </pc:sldChg>
      <pc:sldChg chg="addSp delSp modSp modTransition modAnim">
        <pc:chgData name="Eldert Grootenboer" userId="3fe8758b2c2b58d2" providerId="LiveId" clId="{69969092-87AE-405B-ACFA-3FBDCDB58A44}" dt="2019-06-26T20:38:27.760" v="420" actId="20577"/>
        <pc:sldMkLst>
          <pc:docMk/>
          <pc:sldMk cId="234770076" sldId="1815"/>
        </pc:sldMkLst>
        <pc:spChg chg="add del mod">
          <ac:chgData name="Eldert Grootenboer" userId="3fe8758b2c2b58d2" providerId="LiveId" clId="{69969092-87AE-405B-ACFA-3FBDCDB58A44}" dt="2019-06-26T20:38:27.760" v="420" actId="20577"/>
          <ac:spMkLst>
            <pc:docMk/>
            <pc:sldMk cId="234770076" sldId="1815"/>
            <ac:spMk id="4" creationId="{3CF2DA81-F241-4318-B4F4-C49B0D8CEE15}"/>
          </ac:spMkLst>
        </pc:spChg>
        <pc:spChg chg="add del mod">
          <ac:chgData name="Eldert Grootenboer" userId="3fe8758b2c2b58d2" providerId="LiveId" clId="{69969092-87AE-405B-ACFA-3FBDCDB58A44}" dt="2019-06-26T20:38:23.339" v="418" actId="478"/>
          <ac:spMkLst>
            <pc:docMk/>
            <pc:sldMk cId="234770076" sldId="1815"/>
            <ac:spMk id="8" creationId="{AB1FC5C2-C997-4DCC-8BD4-34A982D84031}"/>
          </ac:spMkLst>
        </pc:spChg>
        <pc:spChg chg="mod">
          <ac:chgData name="Eldert Grootenboer" userId="3fe8758b2c2b58d2" providerId="LiveId" clId="{69969092-87AE-405B-ACFA-3FBDCDB58A44}" dt="2019-06-26T20:38:22.985" v="417" actId="1076"/>
          <ac:spMkLst>
            <pc:docMk/>
            <pc:sldMk cId="234770076" sldId="1815"/>
            <ac:spMk id="11" creationId="{3F85F345-02C1-4812-86A9-3F08629D941D}"/>
          </ac:spMkLst>
        </pc:spChg>
        <pc:picChg chg="mod">
          <ac:chgData name="Eldert Grootenboer" userId="3fe8758b2c2b58d2" providerId="LiveId" clId="{69969092-87AE-405B-ACFA-3FBDCDB58A44}" dt="2019-06-26T18:04:37.490" v="311" actId="1035"/>
          <ac:picMkLst>
            <pc:docMk/>
            <pc:sldMk cId="234770076" sldId="1815"/>
            <ac:picMk id="2" creationId="{058A2DBE-D3FC-470D-B1B3-6B6366C0E913}"/>
          </ac:picMkLst>
        </pc:picChg>
        <pc:picChg chg="add del mod ord">
          <ac:chgData name="Eldert Grootenboer" userId="3fe8758b2c2b58d2" providerId="LiveId" clId="{69969092-87AE-405B-ACFA-3FBDCDB58A44}" dt="2019-06-26T17:57:23.311" v="250" actId="478"/>
          <ac:picMkLst>
            <pc:docMk/>
            <pc:sldMk cId="234770076" sldId="1815"/>
            <ac:picMk id="3" creationId="{1645BD09-2844-4830-98F0-ED772298B161}"/>
          </ac:picMkLst>
        </pc:picChg>
        <pc:picChg chg="del">
          <ac:chgData name="Eldert Grootenboer" userId="3fe8758b2c2b58d2" providerId="LiveId" clId="{69969092-87AE-405B-ACFA-3FBDCDB58A44}" dt="2019-06-26T17:55:19.968" v="243" actId="478"/>
          <ac:picMkLst>
            <pc:docMk/>
            <pc:sldMk cId="234770076" sldId="1815"/>
            <ac:picMk id="5" creationId="{A8EDDD67-55B7-4BC2-B4F5-3E0CB81DB581}"/>
          </ac:picMkLst>
        </pc:picChg>
        <pc:picChg chg="add mod ord">
          <ac:chgData name="Eldert Grootenboer" userId="3fe8758b2c2b58d2" providerId="LiveId" clId="{69969092-87AE-405B-ACFA-3FBDCDB58A44}" dt="2019-06-26T18:05:05.071" v="320" actId="29295"/>
          <ac:picMkLst>
            <pc:docMk/>
            <pc:sldMk cId="234770076" sldId="1815"/>
            <ac:picMk id="6" creationId="{137CE68F-4D20-47BA-8800-45EC16B85CD8}"/>
          </ac:picMkLst>
        </pc:picChg>
        <pc:picChg chg="mod">
          <ac:chgData name="Eldert Grootenboer" userId="3fe8758b2c2b58d2" providerId="LiveId" clId="{69969092-87AE-405B-ACFA-3FBDCDB58A44}" dt="2019-06-26T18:04:37.490" v="311" actId="1035"/>
          <ac:picMkLst>
            <pc:docMk/>
            <pc:sldMk cId="234770076" sldId="1815"/>
            <ac:picMk id="1026" creationId="{72974D28-0E98-4617-B9B9-1C96891DEA6D}"/>
          </ac:picMkLst>
        </pc:picChg>
        <pc:picChg chg="mod">
          <ac:chgData name="Eldert Grootenboer" userId="3fe8758b2c2b58d2" providerId="LiveId" clId="{69969092-87AE-405B-ACFA-3FBDCDB58A44}" dt="2019-06-26T18:04:37.490" v="311" actId="1035"/>
          <ac:picMkLst>
            <pc:docMk/>
            <pc:sldMk cId="234770076" sldId="1815"/>
            <ac:picMk id="1040" creationId="{6F88A710-6EF5-4A95-B6BB-DFF09B8516AE}"/>
          </ac:picMkLst>
        </pc:picChg>
      </pc:sldChg>
      <pc:sldChg chg="modSp">
        <pc:chgData name="Eldert Grootenboer" userId="3fe8758b2c2b58d2" providerId="LiveId" clId="{69969092-87AE-405B-ACFA-3FBDCDB58A44}" dt="2019-06-26T20:32:28.398" v="405" actId="20577"/>
        <pc:sldMkLst>
          <pc:docMk/>
          <pc:sldMk cId="1000254635" sldId="1872"/>
        </pc:sldMkLst>
        <pc:spChg chg="mod">
          <ac:chgData name="Eldert Grootenboer" userId="3fe8758b2c2b58d2" providerId="LiveId" clId="{69969092-87AE-405B-ACFA-3FBDCDB58A44}" dt="2019-06-26T20:32:28.398" v="405" actId="20577"/>
          <ac:spMkLst>
            <pc:docMk/>
            <pc:sldMk cId="1000254635" sldId="1872"/>
            <ac:spMk id="3" creationId="{00000000-0000-0000-0000-000000000000}"/>
          </ac:spMkLst>
        </pc:spChg>
      </pc:sldChg>
      <pc:sldChg chg="addSp delSp modSp modTransition modAnim">
        <pc:chgData name="Eldert Grootenboer" userId="3fe8758b2c2b58d2" providerId="LiveId" clId="{69969092-87AE-405B-ACFA-3FBDCDB58A44}" dt="2019-06-26T20:36:56.291" v="414" actId="29295"/>
        <pc:sldMkLst>
          <pc:docMk/>
          <pc:sldMk cId="3040363324" sldId="1875"/>
        </pc:sldMkLst>
        <pc:spChg chg="del">
          <ac:chgData name="Eldert Grootenboer" userId="3fe8758b2c2b58d2" providerId="LiveId" clId="{69969092-87AE-405B-ACFA-3FBDCDB58A44}" dt="2019-06-26T17:44:09.882" v="149" actId="478"/>
          <ac:spMkLst>
            <pc:docMk/>
            <pc:sldMk cId="3040363324" sldId="1875"/>
            <ac:spMk id="24" creationId="{E4CC14AE-1106-42E1-9054-78372145ED19}"/>
          </ac:spMkLst>
        </pc:spChg>
        <pc:picChg chg="del">
          <ac:chgData name="Eldert Grootenboer" userId="3fe8758b2c2b58d2" providerId="LiveId" clId="{69969092-87AE-405B-ACFA-3FBDCDB58A44}" dt="2019-06-26T20:36:27.917" v="406" actId="478"/>
          <ac:picMkLst>
            <pc:docMk/>
            <pc:sldMk cId="3040363324" sldId="1875"/>
            <ac:picMk id="6" creationId="{8A7C0E27-6978-41AE-ABFA-A56E71AB5DEC}"/>
          </ac:picMkLst>
        </pc:picChg>
        <pc:picChg chg="mod">
          <ac:chgData name="Eldert Grootenboer" userId="3fe8758b2c2b58d2" providerId="LiveId" clId="{69969092-87AE-405B-ACFA-3FBDCDB58A44}" dt="2019-06-26T17:50:31.643" v="191" actId="1036"/>
          <ac:picMkLst>
            <pc:docMk/>
            <pc:sldMk cId="3040363324" sldId="1875"/>
            <ac:picMk id="7" creationId="{00000000-0000-0000-0000-000000000000}"/>
          </ac:picMkLst>
        </pc:picChg>
        <pc:picChg chg="mod">
          <ac:chgData name="Eldert Grootenboer" userId="3fe8758b2c2b58d2" providerId="LiveId" clId="{69969092-87AE-405B-ACFA-3FBDCDB58A44}" dt="2019-06-26T17:51:19.812" v="234" actId="1036"/>
          <ac:picMkLst>
            <pc:docMk/>
            <pc:sldMk cId="3040363324" sldId="1875"/>
            <ac:picMk id="8" creationId="{00000000-0000-0000-0000-000000000000}"/>
          </ac:picMkLst>
        </pc:picChg>
        <pc:picChg chg="mod">
          <ac:chgData name="Eldert Grootenboer" userId="3fe8758b2c2b58d2" providerId="LiveId" clId="{69969092-87AE-405B-ACFA-3FBDCDB58A44}" dt="2019-06-26T17:50:58.637" v="229" actId="1037"/>
          <ac:picMkLst>
            <pc:docMk/>
            <pc:sldMk cId="3040363324" sldId="1875"/>
            <ac:picMk id="11" creationId="{00000000-0000-0000-0000-000000000000}"/>
          </ac:picMkLst>
        </pc:picChg>
        <pc:picChg chg="mod">
          <ac:chgData name="Eldert Grootenboer" userId="3fe8758b2c2b58d2" providerId="LiveId" clId="{69969092-87AE-405B-ACFA-3FBDCDB58A44}" dt="2019-06-26T17:51:38.385" v="242" actId="1037"/>
          <ac:picMkLst>
            <pc:docMk/>
            <pc:sldMk cId="3040363324" sldId="1875"/>
            <ac:picMk id="12" creationId="{00000000-0000-0000-0000-000000000000}"/>
          </ac:picMkLst>
        </pc:picChg>
        <pc:picChg chg="mod">
          <ac:chgData name="Eldert Grootenboer" userId="3fe8758b2c2b58d2" providerId="LiveId" clId="{69969092-87AE-405B-ACFA-3FBDCDB58A44}" dt="2019-06-26T17:50:28.367" v="179" actId="1036"/>
          <ac:picMkLst>
            <pc:docMk/>
            <pc:sldMk cId="3040363324" sldId="1875"/>
            <ac:picMk id="16" creationId="{7E9E4BB2-88E4-464A-A57F-2B899D232F62}"/>
          </ac:picMkLst>
        </pc:picChg>
        <pc:picChg chg="add">
          <ac:chgData name="Eldert Grootenboer" userId="3fe8758b2c2b58d2" providerId="LiveId" clId="{69969092-87AE-405B-ACFA-3FBDCDB58A44}" dt="2019-06-26T18:55:12.558" v="379"/>
          <ac:picMkLst>
            <pc:docMk/>
            <pc:sldMk cId="3040363324" sldId="1875"/>
            <ac:picMk id="28" creationId="{E7413370-F6A3-4F13-9F13-9B81D0499208}"/>
          </ac:picMkLst>
        </pc:picChg>
        <pc:picChg chg="add">
          <ac:chgData name="Eldert Grootenboer" userId="3fe8758b2c2b58d2" providerId="LiveId" clId="{69969092-87AE-405B-ACFA-3FBDCDB58A44}" dt="2019-06-26T18:55:13.413" v="380"/>
          <ac:picMkLst>
            <pc:docMk/>
            <pc:sldMk cId="3040363324" sldId="1875"/>
            <ac:picMk id="29" creationId="{0F6DE1B6-CBA2-45FF-ACCC-EB6C69D78C9A}"/>
          </ac:picMkLst>
        </pc:picChg>
        <pc:picChg chg="add mod ord">
          <ac:chgData name="Eldert Grootenboer" userId="3fe8758b2c2b58d2" providerId="LiveId" clId="{69969092-87AE-405B-ACFA-3FBDCDB58A44}" dt="2019-06-26T20:36:56.291" v="414" actId="29295"/>
          <ac:picMkLst>
            <pc:docMk/>
            <pc:sldMk cId="3040363324" sldId="1875"/>
            <ac:picMk id="30" creationId="{2BA863AC-6295-4106-8CC4-CCB1B7234532}"/>
          </ac:picMkLst>
        </pc:picChg>
        <pc:cxnChg chg="mod">
          <ac:chgData name="Eldert Grootenboer" userId="3fe8758b2c2b58d2" providerId="LiveId" clId="{69969092-87AE-405B-ACFA-3FBDCDB58A44}" dt="2019-06-26T17:50:28.367" v="179" actId="1036"/>
          <ac:cxnSpMkLst>
            <pc:docMk/>
            <pc:sldMk cId="3040363324" sldId="1875"/>
            <ac:cxnSpMk id="10" creationId="{88FAB192-244F-459C-BE58-D341A8FBC61B}"/>
          </ac:cxnSpMkLst>
        </pc:cxnChg>
        <pc:cxnChg chg="mod">
          <ac:chgData name="Eldert Grootenboer" userId="3fe8758b2c2b58d2" providerId="LiveId" clId="{69969092-87AE-405B-ACFA-3FBDCDB58A44}" dt="2019-06-26T17:50:31.643" v="191" actId="1036"/>
          <ac:cxnSpMkLst>
            <pc:docMk/>
            <pc:sldMk cId="3040363324" sldId="1875"/>
            <ac:cxnSpMk id="17" creationId="{135C322F-DF63-4A8E-AC97-E3A2F2A1E1B4}"/>
          </ac:cxnSpMkLst>
        </pc:cxnChg>
        <pc:cxnChg chg="mod">
          <ac:chgData name="Eldert Grootenboer" userId="3fe8758b2c2b58d2" providerId="LiveId" clId="{69969092-87AE-405B-ACFA-3FBDCDB58A44}" dt="2019-06-26T17:51:19.812" v="234" actId="1036"/>
          <ac:cxnSpMkLst>
            <pc:docMk/>
            <pc:sldMk cId="3040363324" sldId="1875"/>
            <ac:cxnSpMk id="19" creationId="{5698901D-7D86-4B19-89E6-76851E3DDFE4}"/>
          </ac:cxnSpMkLst>
        </pc:cxnChg>
        <pc:cxnChg chg="mod">
          <ac:chgData name="Eldert Grootenboer" userId="3fe8758b2c2b58d2" providerId="LiveId" clId="{69969092-87AE-405B-ACFA-3FBDCDB58A44}" dt="2019-06-26T17:51:38.385" v="242" actId="1037"/>
          <ac:cxnSpMkLst>
            <pc:docMk/>
            <pc:sldMk cId="3040363324" sldId="1875"/>
            <ac:cxnSpMk id="23" creationId="{39AF44E2-E311-4487-9125-033C1E9EAF1B}"/>
          </ac:cxnSpMkLst>
        </pc:cxnChg>
        <pc:cxnChg chg="mod">
          <ac:chgData name="Eldert Grootenboer" userId="3fe8758b2c2b58d2" providerId="LiveId" clId="{69969092-87AE-405B-ACFA-3FBDCDB58A44}" dt="2019-06-26T17:50:58.637" v="229" actId="1037"/>
          <ac:cxnSpMkLst>
            <pc:docMk/>
            <pc:sldMk cId="3040363324" sldId="1875"/>
            <ac:cxnSpMk id="27" creationId="{C8955F18-2424-43AE-AD22-B3345204DFEF}"/>
          </ac:cxnSpMkLst>
        </pc:cxnChg>
      </pc:sldChg>
      <pc:sldChg chg="addSp delSp modSp">
        <pc:chgData name="Eldert Grootenboer" userId="3fe8758b2c2b58d2" providerId="LiveId" clId="{69969092-87AE-405B-ACFA-3FBDCDB58A44}" dt="2019-06-26T18:12:27.103" v="367" actId="29295"/>
        <pc:sldMkLst>
          <pc:docMk/>
          <pc:sldMk cId="2990215982" sldId="1887"/>
        </pc:sldMkLst>
        <pc:picChg chg="add mod ord">
          <ac:chgData name="Eldert Grootenboer" userId="3fe8758b2c2b58d2" providerId="LiveId" clId="{69969092-87AE-405B-ACFA-3FBDCDB58A44}" dt="2019-06-26T18:12:27.103" v="367" actId="29295"/>
          <ac:picMkLst>
            <pc:docMk/>
            <pc:sldMk cId="2990215982" sldId="1887"/>
            <ac:picMk id="3" creationId="{AA0B57DE-7022-43A1-99E9-07CE9B4969D2}"/>
          </ac:picMkLst>
        </pc:picChg>
        <pc:picChg chg="del mod">
          <ac:chgData name="Eldert Grootenboer" userId="3fe8758b2c2b58d2" providerId="LiveId" clId="{69969092-87AE-405B-ACFA-3FBDCDB58A44}" dt="2019-06-26T18:11:55.727" v="359" actId="478"/>
          <ac:picMkLst>
            <pc:docMk/>
            <pc:sldMk cId="2990215982" sldId="1887"/>
            <ac:picMk id="7" creationId="{5D702570-0B6D-4A92-9AAD-78DE99AFBFEC}"/>
          </ac:picMkLst>
        </pc:picChg>
      </pc:sldChg>
      <pc:sldChg chg="modSp">
        <pc:chgData name="Eldert Grootenboer" userId="3fe8758b2c2b58d2" providerId="LiveId" clId="{69969092-87AE-405B-ACFA-3FBDCDB58A44}" dt="2019-06-26T17:42:23.389" v="138" actId="14100"/>
        <pc:sldMkLst>
          <pc:docMk/>
          <pc:sldMk cId="407444224" sldId="1889"/>
        </pc:sldMkLst>
        <pc:spChg chg="mod">
          <ac:chgData name="Eldert Grootenboer" userId="3fe8758b2c2b58d2" providerId="LiveId" clId="{69969092-87AE-405B-ACFA-3FBDCDB58A44}" dt="2019-06-26T17:35:13.128" v="99" actId="1076"/>
          <ac:spMkLst>
            <pc:docMk/>
            <pc:sldMk cId="407444224" sldId="1889"/>
            <ac:spMk id="7" creationId="{90479BA4-42B8-4AD5-9341-359F4310F0C1}"/>
          </ac:spMkLst>
        </pc:spChg>
        <pc:spChg chg="mod">
          <ac:chgData name="Eldert Grootenboer" userId="3fe8758b2c2b58d2" providerId="LiveId" clId="{69969092-87AE-405B-ACFA-3FBDCDB58A44}" dt="2019-06-26T17:42:19.611" v="137" actId="14100"/>
          <ac:spMkLst>
            <pc:docMk/>
            <pc:sldMk cId="407444224" sldId="1889"/>
            <ac:spMk id="8" creationId="{00000000-0000-0000-0000-000000000000}"/>
          </ac:spMkLst>
        </pc:spChg>
        <pc:spChg chg="mod">
          <ac:chgData name="Eldert Grootenboer" userId="3fe8758b2c2b58d2" providerId="LiveId" clId="{69969092-87AE-405B-ACFA-3FBDCDB58A44}" dt="2019-06-26T17:42:23.389" v="138" actId="14100"/>
          <ac:spMkLst>
            <pc:docMk/>
            <pc:sldMk cId="407444224" sldId="1889"/>
            <ac:spMk id="9" creationId="{00000000-0000-0000-0000-000000000000}"/>
          </ac:spMkLst>
        </pc:spChg>
      </pc:sldChg>
      <pc:sldChg chg="addSp delSp modSp addAnim delAnim">
        <pc:chgData name="Eldert Grootenboer" userId="3fe8758b2c2b58d2" providerId="LiveId" clId="{69969092-87AE-405B-ACFA-3FBDCDB58A44}" dt="2019-06-26T17:43:48.773" v="146" actId="478"/>
        <pc:sldMkLst>
          <pc:docMk/>
          <pc:sldMk cId="2093993628" sldId="1897"/>
        </pc:sldMkLst>
        <pc:spChg chg="del">
          <ac:chgData name="Eldert Grootenboer" userId="3fe8758b2c2b58d2" providerId="LiveId" clId="{69969092-87AE-405B-ACFA-3FBDCDB58A44}" dt="2019-06-26T17:43:48.773" v="146" actId="478"/>
          <ac:spMkLst>
            <pc:docMk/>
            <pc:sldMk cId="2093993628" sldId="1897"/>
            <ac:spMk id="5" creationId="{4F4EB08B-6ECB-45F3-BC2C-D926FBBF0204}"/>
          </ac:spMkLst>
        </pc:spChg>
        <pc:picChg chg="add del mod ord">
          <ac:chgData name="Eldert Grootenboer" userId="3fe8758b2c2b58d2" providerId="LiveId" clId="{69969092-87AE-405B-ACFA-3FBDCDB58A44}" dt="2019-06-26T17:23:25.285" v="17" actId="478"/>
          <ac:picMkLst>
            <pc:docMk/>
            <pc:sldMk cId="2093993628" sldId="1897"/>
            <ac:picMk id="6" creationId="{E7AD4210-7C46-4CF1-9CB6-4FEB0F19A3D2}"/>
          </ac:picMkLst>
        </pc:picChg>
        <pc:picChg chg="ord">
          <ac:chgData name="Eldert Grootenboer" userId="3fe8758b2c2b58d2" providerId="LiveId" clId="{69969092-87AE-405B-ACFA-3FBDCDB58A44}" dt="2019-06-26T17:23:21.250" v="13" actId="167"/>
          <ac:picMkLst>
            <pc:docMk/>
            <pc:sldMk cId="2093993628" sldId="1897"/>
            <ac:picMk id="8" creationId="{D5D68C4D-8F26-44DE-9679-591E9B2A378F}"/>
          </ac:picMkLst>
        </pc:picChg>
        <pc:picChg chg="add del">
          <ac:chgData name="Eldert Grootenboer" userId="3fe8758b2c2b58d2" providerId="LiveId" clId="{69969092-87AE-405B-ACFA-3FBDCDB58A44}" dt="2019-06-26T17:23:21.677" v="14" actId="478"/>
          <ac:picMkLst>
            <pc:docMk/>
            <pc:sldMk cId="2093993628" sldId="1897"/>
            <ac:picMk id="26" creationId="{B6838BEC-12F3-4BCE-9CB8-C425AC119390}"/>
          </ac:picMkLst>
        </pc:picChg>
      </pc:sldChg>
      <pc:sldChg chg="delSp">
        <pc:chgData name="Eldert Grootenboer" userId="3fe8758b2c2b58d2" providerId="LiveId" clId="{69969092-87AE-405B-ACFA-3FBDCDB58A44}" dt="2019-06-26T17:43:27.687" v="143" actId="478"/>
        <pc:sldMkLst>
          <pc:docMk/>
          <pc:sldMk cId="3605279895" sldId="1903"/>
        </pc:sldMkLst>
        <pc:spChg chg="del">
          <ac:chgData name="Eldert Grootenboer" userId="3fe8758b2c2b58d2" providerId="LiveId" clId="{69969092-87AE-405B-ACFA-3FBDCDB58A44}" dt="2019-06-26T17:43:27.687" v="143" actId="478"/>
          <ac:spMkLst>
            <pc:docMk/>
            <pc:sldMk cId="3605279895" sldId="1903"/>
            <ac:spMk id="19" creationId="{5A517F03-6219-4D6A-A4BC-CEF3439F7F2D}"/>
          </ac:spMkLst>
        </pc:spChg>
      </pc:sldChg>
      <pc:sldChg chg="modSp">
        <pc:chgData name="Eldert Grootenboer" userId="3fe8758b2c2b58d2" providerId="LiveId" clId="{69969092-87AE-405B-ACFA-3FBDCDB58A44}" dt="2019-06-26T17:42:07.374" v="136" actId="14100"/>
        <pc:sldMkLst>
          <pc:docMk/>
          <pc:sldMk cId="1677110353" sldId="1916"/>
        </pc:sldMkLst>
        <pc:spChg chg="mod">
          <ac:chgData name="Eldert Grootenboer" userId="3fe8758b2c2b58d2" providerId="LiveId" clId="{69969092-87AE-405B-ACFA-3FBDCDB58A44}" dt="2019-06-26T17:42:07.374" v="136" actId="14100"/>
          <ac:spMkLst>
            <pc:docMk/>
            <pc:sldMk cId="1677110353" sldId="1916"/>
            <ac:spMk id="9" creationId="{00000000-0000-0000-0000-000000000000}"/>
          </ac:spMkLst>
        </pc:spChg>
      </pc:sldChg>
      <pc:sldChg chg="modAnim">
        <pc:chgData name="Eldert Grootenboer" userId="3fe8758b2c2b58d2" providerId="LiveId" clId="{69969092-87AE-405B-ACFA-3FBDCDB58A44}" dt="2019-06-26T17:38:25.360" v="129"/>
        <pc:sldMkLst>
          <pc:docMk/>
          <pc:sldMk cId="1330436909" sldId="1936"/>
        </pc:sldMkLst>
      </pc:sldChg>
      <pc:sldChg chg="modSp">
        <pc:chgData name="Eldert Grootenboer" userId="3fe8758b2c2b58d2" providerId="LiveId" clId="{69969092-87AE-405B-ACFA-3FBDCDB58A44}" dt="2019-06-26T18:09:40.066" v="349" actId="29295"/>
        <pc:sldMkLst>
          <pc:docMk/>
          <pc:sldMk cId="2834347305" sldId="1937"/>
        </pc:sldMkLst>
        <pc:picChg chg="mod">
          <ac:chgData name="Eldert Grootenboer" userId="3fe8758b2c2b58d2" providerId="LiveId" clId="{69969092-87AE-405B-ACFA-3FBDCDB58A44}" dt="2019-06-26T18:09:40.066" v="349" actId="29295"/>
          <ac:picMkLst>
            <pc:docMk/>
            <pc:sldMk cId="2834347305" sldId="1937"/>
            <ac:picMk id="5" creationId="{13E189C9-FCA1-41F4-B3CD-CF619801E03E}"/>
          </ac:picMkLst>
        </pc:picChg>
      </pc:sldChg>
      <pc:sldChg chg="modSp">
        <pc:chgData name="Eldert Grootenboer" userId="3fe8758b2c2b58d2" providerId="LiveId" clId="{69969092-87AE-405B-ACFA-3FBDCDB58A44}" dt="2019-06-26T18:50:30.806" v="368" actId="167"/>
        <pc:sldMkLst>
          <pc:docMk/>
          <pc:sldMk cId="3435365143" sldId="1938"/>
        </pc:sldMkLst>
        <pc:picChg chg="mod ord">
          <ac:chgData name="Eldert Grootenboer" userId="3fe8758b2c2b58d2" providerId="LiveId" clId="{69969092-87AE-405B-ACFA-3FBDCDB58A44}" dt="2019-06-26T18:50:30.806" v="368" actId="167"/>
          <ac:picMkLst>
            <pc:docMk/>
            <pc:sldMk cId="3435365143" sldId="1938"/>
            <ac:picMk id="5" creationId="{32A3FD92-FD5E-4D9C-A808-8AAF28897AF8}"/>
          </ac:picMkLst>
        </pc:picChg>
      </pc:sldChg>
      <pc:sldChg chg="modSp">
        <pc:chgData name="Eldert Grootenboer" userId="3fe8758b2c2b58d2" providerId="LiveId" clId="{69969092-87AE-405B-ACFA-3FBDCDB58A44}" dt="2019-06-26T18:10:07.444" v="354" actId="29295"/>
        <pc:sldMkLst>
          <pc:docMk/>
          <pc:sldMk cId="719556905" sldId="1939"/>
        </pc:sldMkLst>
        <pc:picChg chg="mod">
          <ac:chgData name="Eldert Grootenboer" userId="3fe8758b2c2b58d2" providerId="LiveId" clId="{69969092-87AE-405B-ACFA-3FBDCDB58A44}" dt="2019-06-26T18:10:07.444" v="354" actId="29295"/>
          <ac:picMkLst>
            <pc:docMk/>
            <pc:sldMk cId="719556905" sldId="1939"/>
            <ac:picMk id="3" creationId="{1CAC5F77-260A-449F-86CF-1185F8D5762C}"/>
          </ac:picMkLst>
        </pc:picChg>
      </pc:sldChg>
      <pc:sldChg chg="modSp">
        <pc:chgData name="Eldert Grootenboer" userId="3fe8758b2c2b58d2" providerId="LiveId" clId="{69969092-87AE-405B-ACFA-3FBDCDB58A44}" dt="2019-06-26T18:08:59.550" v="340" actId="29295"/>
        <pc:sldMkLst>
          <pc:docMk/>
          <pc:sldMk cId="1045581786" sldId="1940"/>
        </pc:sldMkLst>
        <pc:picChg chg="mod">
          <ac:chgData name="Eldert Grootenboer" userId="3fe8758b2c2b58d2" providerId="LiveId" clId="{69969092-87AE-405B-ACFA-3FBDCDB58A44}" dt="2019-06-26T18:08:59.550" v="340" actId="29295"/>
          <ac:picMkLst>
            <pc:docMk/>
            <pc:sldMk cId="1045581786" sldId="1940"/>
            <ac:picMk id="3" creationId="{787B8619-7B21-432F-AE81-D9C18CED1214}"/>
          </ac:picMkLst>
        </pc:picChg>
      </pc:sldChg>
      <pc:sldChg chg="modSp">
        <pc:chgData name="Eldert Grootenboer" userId="3fe8758b2c2b58d2" providerId="LiveId" clId="{69969092-87AE-405B-ACFA-3FBDCDB58A44}" dt="2019-06-26T18:09:44.987" v="350" actId="29295"/>
        <pc:sldMkLst>
          <pc:docMk/>
          <pc:sldMk cId="1126306697" sldId="1942"/>
        </pc:sldMkLst>
        <pc:picChg chg="mod">
          <ac:chgData name="Eldert Grootenboer" userId="3fe8758b2c2b58d2" providerId="LiveId" clId="{69969092-87AE-405B-ACFA-3FBDCDB58A44}" dt="2019-06-26T18:09:44.987" v="350" actId="29295"/>
          <ac:picMkLst>
            <pc:docMk/>
            <pc:sldMk cId="1126306697" sldId="1942"/>
            <ac:picMk id="8" creationId="{9A86ACAA-EABB-4167-A876-43F84ED04FF3}"/>
          </ac:picMkLst>
        </pc:picChg>
      </pc:sldChg>
      <pc:sldChg chg="modSp">
        <pc:chgData name="Eldert Grootenboer" userId="3fe8758b2c2b58d2" providerId="LiveId" clId="{69969092-87AE-405B-ACFA-3FBDCDB58A44}" dt="2019-06-26T18:09:58.384" v="352" actId="29295"/>
        <pc:sldMkLst>
          <pc:docMk/>
          <pc:sldMk cId="3129960916" sldId="1943"/>
        </pc:sldMkLst>
        <pc:picChg chg="mod">
          <ac:chgData name="Eldert Grootenboer" userId="3fe8758b2c2b58d2" providerId="LiveId" clId="{69969092-87AE-405B-ACFA-3FBDCDB58A44}" dt="2019-06-26T18:09:58.384" v="352" actId="29295"/>
          <ac:picMkLst>
            <pc:docMk/>
            <pc:sldMk cId="3129960916" sldId="1943"/>
            <ac:picMk id="7" creationId="{8C68447D-EBE6-40DD-A46D-6096DFD28BBC}"/>
          </ac:picMkLst>
        </pc:picChg>
      </pc:sldChg>
      <pc:sldChg chg="modSp">
        <pc:chgData name="Eldert Grootenboer" userId="3fe8758b2c2b58d2" providerId="LiveId" clId="{69969092-87AE-405B-ACFA-3FBDCDB58A44}" dt="2019-06-26T20:23:10.762" v="401" actId="1036"/>
        <pc:sldMkLst>
          <pc:docMk/>
          <pc:sldMk cId="3217233122" sldId="1945"/>
        </pc:sldMkLst>
        <pc:picChg chg="mod">
          <ac:chgData name="Eldert Grootenboer" userId="3fe8758b2c2b58d2" providerId="LiveId" clId="{69969092-87AE-405B-ACFA-3FBDCDB58A44}" dt="2019-06-26T20:23:10.762" v="401" actId="1036"/>
          <ac:picMkLst>
            <pc:docMk/>
            <pc:sldMk cId="3217233122" sldId="1945"/>
            <ac:picMk id="7" creationId="{68990CF1-9F79-4059-93C7-80AF31AB9FA8}"/>
          </ac:picMkLst>
        </pc:picChg>
        <pc:picChg chg="mod">
          <ac:chgData name="Eldert Grootenboer" userId="3fe8758b2c2b58d2" providerId="LiveId" clId="{69969092-87AE-405B-ACFA-3FBDCDB58A44}" dt="2019-06-26T18:06:05.606" v="327" actId="29295"/>
          <ac:picMkLst>
            <pc:docMk/>
            <pc:sldMk cId="3217233122" sldId="1945"/>
            <ac:picMk id="9" creationId="{CC7B9127-972B-41E8-8B86-97354A84B994}"/>
          </ac:picMkLst>
        </pc:picChg>
      </pc:sldChg>
      <pc:sldChg chg="modSp">
        <pc:chgData name="Eldert Grootenboer" userId="3fe8758b2c2b58d2" providerId="LiveId" clId="{69969092-87AE-405B-ACFA-3FBDCDB58A44}" dt="2019-06-26T18:10:03.080" v="353" actId="29295"/>
        <pc:sldMkLst>
          <pc:docMk/>
          <pc:sldMk cId="1471389221" sldId="1946"/>
        </pc:sldMkLst>
        <pc:picChg chg="mod">
          <ac:chgData name="Eldert Grootenboer" userId="3fe8758b2c2b58d2" providerId="LiveId" clId="{69969092-87AE-405B-ACFA-3FBDCDB58A44}" dt="2019-06-26T18:10:03.080" v="353" actId="29295"/>
          <ac:picMkLst>
            <pc:docMk/>
            <pc:sldMk cId="1471389221" sldId="1946"/>
            <ac:picMk id="4" creationId="{43B097AB-BDDF-4045-9D33-7ED0953D1F87}"/>
          </ac:picMkLst>
        </pc:picChg>
      </pc:sldChg>
      <pc:sldChg chg="modSp">
        <pc:chgData name="Eldert Grootenboer" userId="3fe8758b2c2b58d2" providerId="LiveId" clId="{69969092-87AE-405B-ACFA-3FBDCDB58A44}" dt="2019-06-26T18:09:28.977" v="347" actId="29295"/>
        <pc:sldMkLst>
          <pc:docMk/>
          <pc:sldMk cId="2632988765" sldId="1947"/>
        </pc:sldMkLst>
        <pc:picChg chg="mod">
          <ac:chgData name="Eldert Grootenboer" userId="3fe8758b2c2b58d2" providerId="LiveId" clId="{69969092-87AE-405B-ACFA-3FBDCDB58A44}" dt="2019-06-26T18:09:28.977" v="347" actId="29295"/>
          <ac:picMkLst>
            <pc:docMk/>
            <pc:sldMk cId="2632988765" sldId="1947"/>
            <ac:picMk id="4" creationId="{A2C55628-3A5A-455E-9840-1B9AB42D1829}"/>
          </ac:picMkLst>
        </pc:picChg>
      </pc:sldChg>
      <pc:sldChg chg="delSp">
        <pc:chgData name="Eldert Grootenboer" userId="3fe8758b2c2b58d2" providerId="LiveId" clId="{69969092-87AE-405B-ACFA-3FBDCDB58A44}" dt="2019-06-26T17:43:32.293" v="144" actId="478"/>
        <pc:sldMkLst>
          <pc:docMk/>
          <pc:sldMk cId="3718657067" sldId="1948"/>
        </pc:sldMkLst>
        <pc:spChg chg="del">
          <ac:chgData name="Eldert Grootenboer" userId="3fe8758b2c2b58d2" providerId="LiveId" clId="{69969092-87AE-405B-ACFA-3FBDCDB58A44}" dt="2019-06-26T17:43:32.293" v="144" actId="478"/>
          <ac:spMkLst>
            <pc:docMk/>
            <pc:sldMk cId="3718657067" sldId="1948"/>
            <ac:spMk id="10" creationId="{611883A6-2EA9-432C-B2E9-130EEBC6ECC3}"/>
          </ac:spMkLst>
        </pc:spChg>
      </pc:sldChg>
      <pc:sldChg chg="delSp">
        <pc:chgData name="Eldert Grootenboer" userId="3fe8758b2c2b58d2" providerId="LiveId" clId="{69969092-87AE-405B-ACFA-3FBDCDB58A44}" dt="2019-06-26T17:43:37.759" v="145" actId="478"/>
        <pc:sldMkLst>
          <pc:docMk/>
          <pc:sldMk cId="3483818130" sldId="1954"/>
        </pc:sldMkLst>
        <pc:spChg chg="del">
          <ac:chgData name="Eldert Grootenboer" userId="3fe8758b2c2b58d2" providerId="LiveId" clId="{69969092-87AE-405B-ACFA-3FBDCDB58A44}" dt="2019-06-26T17:43:37.759" v="145" actId="478"/>
          <ac:spMkLst>
            <pc:docMk/>
            <pc:sldMk cId="3483818130" sldId="1954"/>
            <ac:spMk id="6" creationId="{A88C2330-841F-4C5C-A79D-15206ED2426E}"/>
          </ac:spMkLst>
        </pc:spChg>
      </pc:sldChg>
      <pc:sldChg chg="addSp delSp modSp">
        <pc:chgData name="Eldert Grootenboer" userId="3fe8758b2c2b58d2" providerId="LiveId" clId="{69969092-87AE-405B-ACFA-3FBDCDB58A44}" dt="2019-06-26T17:39:51.240" v="132" actId="14100"/>
        <pc:sldMkLst>
          <pc:docMk/>
          <pc:sldMk cId="3599478363" sldId="1956"/>
        </pc:sldMkLst>
        <pc:spChg chg="mod">
          <ac:chgData name="Eldert Grootenboer" userId="3fe8758b2c2b58d2" providerId="LiveId" clId="{69969092-87AE-405B-ACFA-3FBDCDB58A44}" dt="2019-06-26T17:39:51.240" v="132" actId="14100"/>
          <ac:spMkLst>
            <pc:docMk/>
            <pc:sldMk cId="3599478363" sldId="1956"/>
            <ac:spMk id="5" creationId="{A795E58E-9F32-4BF2-AA50-CFE822010F93}"/>
          </ac:spMkLst>
        </pc:spChg>
        <pc:spChg chg="mod">
          <ac:chgData name="Eldert Grootenboer" userId="3fe8758b2c2b58d2" providerId="LiveId" clId="{69969092-87AE-405B-ACFA-3FBDCDB58A44}" dt="2019-06-26T17:39:08.910" v="130" actId="14100"/>
          <ac:spMkLst>
            <pc:docMk/>
            <pc:sldMk cId="3599478363" sldId="1956"/>
            <ac:spMk id="8" creationId="{00000000-0000-0000-0000-000000000000}"/>
          </ac:spMkLst>
        </pc:spChg>
        <pc:picChg chg="add del">
          <ac:chgData name="Eldert Grootenboer" userId="3fe8758b2c2b58d2" providerId="LiveId" clId="{69969092-87AE-405B-ACFA-3FBDCDB58A44}" dt="2019-06-26T17:32:59.320" v="87" actId="478"/>
          <ac:picMkLst>
            <pc:docMk/>
            <pc:sldMk cId="3599478363" sldId="1956"/>
            <ac:picMk id="4" creationId="{FC75299B-6B7B-483E-84E1-E089FF638D7A}"/>
          </ac:picMkLst>
        </pc:picChg>
      </pc:sldChg>
      <pc:sldChg chg="delSp">
        <pc:chgData name="Eldert Grootenboer" userId="3fe8758b2c2b58d2" providerId="LiveId" clId="{69969092-87AE-405B-ACFA-3FBDCDB58A44}" dt="2019-06-26T17:43:53.625" v="147" actId="478"/>
        <pc:sldMkLst>
          <pc:docMk/>
          <pc:sldMk cId="577952223" sldId="1961"/>
        </pc:sldMkLst>
        <pc:spChg chg="del">
          <ac:chgData name="Eldert Grootenboer" userId="3fe8758b2c2b58d2" providerId="LiveId" clId="{69969092-87AE-405B-ACFA-3FBDCDB58A44}" dt="2019-06-26T17:43:53.625" v="147" actId="478"/>
          <ac:spMkLst>
            <pc:docMk/>
            <pc:sldMk cId="577952223" sldId="1961"/>
            <ac:spMk id="4" creationId="{F32CA266-23DF-4592-B476-37D1FD4CA018}"/>
          </ac:spMkLst>
        </pc:spChg>
      </pc:sldChg>
      <pc:sldChg chg="addSp delSp modSp">
        <pc:chgData name="Eldert Grootenboer" userId="3fe8758b2c2b58d2" providerId="LiveId" clId="{69969092-87AE-405B-ACFA-3FBDCDB58A44}" dt="2019-06-26T18:54:16.270" v="378" actId="167"/>
        <pc:sldMkLst>
          <pc:docMk/>
          <pc:sldMk cId="4058980263" sldId="1964"/>
        </pc:sldMkLst>
        <pc:spChg chg="mod">
          <ac:chgData name="Eldert Grootenboer" userId="3fe8758b2c2b58d2" providerId="LiveId" clId="{69969092-87AE-405B-ACFA-3FBDCDB58A44}" dt="2019-06-26T18:53:47.096" v="369" actId="1076"/>
          <ac:spMkLst>
            <pc:docMk/>
            <pc:sldMk cId="4058980263" sldId="1964"/>
            <ac:spMk id="4" creationId="{60A64B1F-544A-4CCB-A875-54E70A5D1911}"/>
          </ac:spMkLst>
        </pc:spChg>
        <pc:spChg chg="del">
          <ac:chgData name="Eldert Grootenboer" userId="3fe8758b2c2b58d2" providerId="LiveId" clId="{69969092-87AE-405B-ACFA-3FBDCDB58A44}" dt="2019-06-26T17:43:59.763" v="148" actId="478"/>
          <ac:spMkLst>
            <pc:docMk/>
            <pc:sldMk cId="4058980263" sldId="1964"/>
            <ac:spMk id="5" creationId="{A9D5C396-4AD3-45B8-BFA8-18CB169841C7}"/>
          </ac:spMkLst>
        </pc:spChg>
        <pc:picChg chg="del">
          <ac:chgData name="Eldert Grootenboer" userId="3fe8758b2c2b58d2" providerId="LiveId" clId="{69969092-87AE-405B-ACFA-3FBDCDB58A44}" dt="2019-06-26T18:53:49.233" v="370" actId="478"/>
          <ac:picMkLst>
            <pc:docMk/>
            <pc:sldMk cId="4058980263" sldId="1964"/>
            <ac:picMk id="6" creationId="{56385430-3679-4F5C-AB20-1C5C5A8FE47F}"/>
          </ac:picMkLst>
        </pc:picChg>
        <pc:picChg chg="add mod ord">
          <ac:chgData name="Eldert Grootenboer" userId="3fe8758b2c2b58d2" providerId="LiveId" clId="{69969092-87AE-405B-ACFA-3FBDCDB58A44}" dt="2019-06-26T18:54:16.270" v="378" actId="167"/>
          <ac:picMkLst>
            <pc:docMk/>
            <pc:sldMk cId="4058980263" sldId="1964"/>
            <ac:picMk id="8" creationId="{96B4520D-2781-489C-BD64-D0D0C2F45E85}"/>
          </ac:picMkLst>
        </pc:picChg>
      </pc:sldChg>
      <pc:sldChg chg="delSp">
        <pc:chgData name="Eldert Grootenboer" userId="3fe8758b2c2b58d2" providerId="LiveId" clId="{69969092-87AE-405B-ACFA-3FBDCDB58A44}" dt="2019-06-26T17:44:16.629" v="150" actId="478"/>
        <pc:sldMkLst>
          <pc:docMk/>
          <pc:sldMk cId="386901824" sldId="1970"/>
        </pc:sldMkLst>
        <pc:spChg chg="del">
          <ac:chgData name="Eldert Grootenboer" userId="3fe8758b2c2b58d2" providerId="LiveId" clId="{69969092-87AE-405B-ACFA-3FBDCDB58A44}" dt="2019-06-26T17:44:16.629" v="150" actId="478"/>
          <ac:spMkLst>
            <pc:docMk/>
            <pc:sldMk cId="386901824" sldId="1970"/>
            <ac:spMk id="11" creationId="{6DC44E80-3FDD-40A3-9952-D59B76FE4497}"/>
          </ac:spMkLst>
        </pc:spChg>
      </pc:sldChg>
      <pc:sldChg chg="delSp modTransition">
        <pc:chgData name="Eldert Grootenboer" userId="3fe8758b2c2b58d2" providerId="LiveId" clId="{69969092-87AE-405B-ACFA-3FBDCDB58A44}" dt="2019-06-26T20:05:16.720" v="384"/>
        <pc:sldMkLst>
          <pc:docMk/>
          <pc:sldMk cId="3007631351" sldId="1973"/>
        </pc:sldMkLst>
        <pc:spChg chg="del">
          <ac:chgData name="Eldert Grootenboer" userId="3fe8758b2c2b58d2" providerId="LiveId" clId="{69969092-87AE-405B-ACFA-3FBDCDB58A44}" dt="2019-06-26T17:44:25.556" v="151" actId="478"/>
          <ac:spMkLst>
            <pc:docMk/>
            <pc:sldMk cId="3007631351" sldId="1973"/>
            <ac:spMk id="4" creationId="{D21FDF60-CA33-412D-9B93-A9EAB08120B5}"/>
          </ac:spMkLst>
        </pc:spChg>
      </pc:sldChg>
      <pc:sldChg chg="modSp modAnim">
        <pc:chgData name="Eldert Grootenboer" userId="3fe8758b2c2b58d2" providerId="LiveId" clId="{69969092-87AE-405B-ACFA-3FBDCDB58A44}" dt="2019-06-26T18:07:48.150" v="339" actId="29295"/>
        <pc:sldMkLst>
          <pc:docMk/>
          <pc:sldMk cId="1480065806" sldId="1977"/>
        </pc:sldMkLst>
        <pc:picChg chg="mod">
          <ac:chgData name="Eldert Grootenboer" userId="3fe8758b2c2b58d2" providerId="LiveId" clId="{69969092-87AE-405B-ACFA-3FBDCDB58A44}" dt="2019-06-26T18:07:48.150" v="339" actId="29295"/>
          <ac:picMkLst>
            <pc:docMk/>
            <pc:sldMk cId="1480065806" sldId="1977"/>
            <ac:picMk id="5" creationId="{06C3706C-9D8E-4EA0-9315-61BF6CA8F743}"/>
          </ac:picMkLst>
        </pc:picChg>
      </pc:sldChg>
      <pc:sldChg chg="modSp">
        <pc:chgData name="Eldert Grootenboer" userId="3fe8758b2c2b58d2" providerId="LiveId" clId="{69969092-87AE-405B-ACFA-3FBDCDB58A44}" dt="2019-06-26T17:40:21.513" v="133" actId="14100"/>
        <pc:sldMkLst>
          <pc:docMk/>
          <pc:sldMk cId="3192170334" sldId="1978"/>
        </pc:sldMkLst>
        <pc:spChg chg="mod">
          <ac:chgData name="Eldert Grootenboer" userId="3fe8758b2c2b58d2" providerId="LiveId" clId="{69969092-87AE-405B-ACFA-3FBDCDB58A44}" dt="2019-06-26T17:40:21.513" v="133" actId="14100"/>
          <ac:spMkLst>
            <pc:docMk/>
            <pc:sldMk cId="3192170334" sldId="1978"/>
            <ac:spMk id="8" creationId="{00000000-0000-0000-0000-000000000000}"/>
          </ac:spMkLst>
        </pc:spChg>
      </pc:sldChg>
      <pc:sldChg chg="modSp">
        <pc:chgData name="Eldert Grootenboer" userId="3fe8758b2c2b58d2" providerId="LiveId" clId="{69969092-87AE-405B-ACFA-3FBDCDB58A44}" dt="2019-06-26T17:41:59.033" v="135" actId="14100"/>
        <pc:sldMkLst>
          <pc:docMk/>
          <pc:sldMk cId="1678820348" sldId="1979"/>
        </pc:sldMkLst>
        <pc:spChg chg="mod">
          <ac:chgData name="Eldert Grootenboer" userId="3fe8758b2c2b58d2" providerId="LiveId" clId="{69969092-87AE-405B-ACFA-3FBDCDB58A44}" dt="2019-06-26T17:41:42.959" v="134" actId="14100"/>
          <ac:spMkLst>
            <pc:docMk/>
            <pc:sldMk cId="1678820348" sldId="1979"/>
            <ac:spMk id="8" creationId="{00000000-0000-0000-0000-000000000000}"/>
          </ac:spMkLst>
        </pc:spChg>
        <pc:spChg chg="mod">
          <ac:chgData name="Eldert Grootenboer" userId="3fe8758b2c2b58d2" providerId="LiveId" clId="{69969092-87AE-405B-ACFA-3FBDCDB58A44}" dt="2019-06-26T17:41:59.033" v="135" actId="14100"/>
          <ac:spMkLst>
            <pc:docMk/>
            <pc:sldMk cId="1678820348" sldId="1979"/>
            <ac:spMk id="11" creationId="{AE42C9B9-E83A-4F19-89D0-2EC3CF771930}"/>
          </ac:spMkLst>
        </pc:spChg>
      </pc:sldChg>
      <pc:sldChg chg="modSp modTransition">
        <pc:chgData name="Eldert Grootenboer" userId="3fe8758b2c2b58d2" providerId="LiveId" clId="{69969092-87AE-405B-ACFA-3FBDCDB58A44}" dt="2019-06-26T20:05:16.720" v="384"/>
        <pc:sldMkLst>
          <pc:docMk/>
          <pc:sldMk cId="61814739" sldId="1980"/>
        </pc:sldMkLst>
        <pc:spChg chg="mod">
          <ac:chgData name="Eldert Grootenboer" userId="3fe8758b2c2b58d2" providerId="LiveId" clId="{69969092-87AE-405B-ACFA-3FBDCDB58A44}" dt="2019-06-26T17:42:29.077" v="139" actId="14100"/>
          <ac:spMkLst>
            <pc:docMk/>
            <pc:sldMk cId="61814739" sldId="1980"/>
            <ac:spMk id="8" creationId="{00000000-0000-0000-0000-000000000000}"/>
          </ac:spMkLst>
        </pc:spChg>
      </pc:sldChg>
      <pc:sldChg chg="modSp">
        <pc:chgData name="Eldert Grootenboer" userId="3fe8758b2c2b58d2" providerId="LiveId" clId="{69969092-87AE-405B-ACFA-3FBDCDB58A44}" dt="2019-06-26T20:29:11.154" v="404" actId="14100"/>
        <pc:sldMkLst>
          <pc:docMk/>
          <pc:sldMk cId="166994071" sldId="1981"/>
        </pc:sldMkLst>
        <pc:picChg chg="mod">
          <ac:chgData name="Eldert Grootenboer" userId="3fe8758b2c2b58d2" providerId="LiveId" clId="{69969092-87AE-405B-ACFA-3FBDCDB58A44}" dt="2019-06-26T20:29:11.154" v="404" actId="14100"/>
          <ac:picMkLst>
            <pc:docMk/>
            <pc:sldMk cId="166994071" sldId="1981"/>
            <ac:picMk id="5" creationId="{51840F43-2CAB-4970-AFE6-7F451C55D956}"/>
          </ac:picMkLst>
        </pc:picChg>
      </pc:sldChg>
      <pc:sldChg chg="modSp modAnim">
        <pc:chgData name="Eldert Grootenboer" userId="3fe8758b2c2b58d2" providerId="LiveId" clId="{69969092-87AE-405B-ACFA-3FBDCDB58A44}" dt="2019-06-26T20:22:12.024" v="385" actId="29295"/>
        <pc:sldMkLst>
          <pc:docMk/>
          <pc:sldMk cId="4037516589" sldId="1983"/>
        </pc:sldMkLst>
        <pc:spChg chg="mod">
          <ac:chgData name="Eldert Grootenboer" userId="3fe8758b2c2b58d2" providerId="LiveId" clId="{69969092-87AE-405B-ACFA-3FBDCDB58A44}" dt="2019-06-26T17:29:49.654" v="41" actId="207"/>
          <ac:spMkLst>
            <pc:docMk/>
            <pc:sldMk cId="4037516589" sldId="1983"/>
            <ac:spMk id="4" creationId="{82379A0F-7CC2-43E4-80BE-5A5C9F6B599A}"/>
          </ac:spMkLst>
        </pc:spChg>
        <pc:picChg chg="mod">
          <ac:chgData name="Eldert Grootenboer" userId="3fe8758b2c2b58d2" providerId="LiveId" clId="{69969092-87AE-405B-ACFA-3FBDCDB58A44}" dt="2019-06-26T20:22:12.024" v="385" actId="29295"/>
          <ac:picMkLst>
            <pc:docMk/>
            <pc:sldMk cId="4037516589" sldId="1983"/>
            <ac:picMk id="3" creationId="{FCD5D5C1-E3D0-4D0C-8572-30479C818DE4}"/>
          </ac:picMkLst>
        </pc:picChg>
      </pc:sldChg>
      <pc:sldChg chg="delSp">
        <pc:chgData name="Eldert Grootenboer" userId="3fe8758b2c2b58d2" providerId="LiveId" clId="{69969092-87AE-405B-ACFA-3FBDCDB58A44}" dt="2019-06-26T17:44:39.715" v="152" actId="478"/>
        <pc:sldMkLst>
          <pc:docMk/>
          <pc:sldMk cId="1362034717" sldId="1984"/>
        </pc:sldMkLst>
        <pc:spChg chg="del">
          <ac:chgData name="Eldert Grootenboer" userId="3fe8758b2c2b58d2" providerId="LiveId" clId="{69969092-87AE-405B-ACFA-3FBDCDB58A44}" dt="2019-06-26T17:44:39.715" v="152" actId="478"/>
          <ac:spMkLst>
            <pc:docMk/>
            <pc:sldMk cId="1362034717" sldId="1984"/>
            <ac:spMk id="24" creationId="{E4CC14AE-1106-42E1-9054-78372145ED19}"/>
          </ac:spMkLst>
        </pc:spChg>
      </pc:sldChg>
      <pc:sldChg chg="delSp">
        <pc:chgData name="Eldert Grootenboer" userId="3fe8758b2c2b58d2" providerId="LiveId" clId="{69969092-87AE-405B-ACFA-3FBDCDB58A44}" dt="2019-06-26T17:44:43.943" v="153" actId="478"/>
        <pc:sldMkLst>
          <pc:docMk/>
          <pc:sldMk cId="2819639297" sldId="1985"/>
        </pc:sldMkLst>
        <pc:spChg chg="del">
          <ac:chgData name="Eldert Grootenboer" userId="3fe8758b2c2b58d2" providerId="LiveId" clId="{69969092-87AE-405B-ACFA-3FBDCDB58A44}" dt="2019-06-26T17:44:43.943" v="153" actId="478"/>
          <ac:spMkLst>
            <pc:docMk/>
            <pc:sldMk cId="2819639297" sldId="1985"/>
            <ac:spMk id="11" creationId="{6DC44E80-3FDD-40A3-9952-D59B76FE4497}"/>
          </ac:spMkLst>
        </pc:spChg>
      </pc:sldChg>
      <pc:sldChg chg="delSp">
        <pc:chgData name="Eldert Grootenboer" userId="3fe8758b2c2b58d2" providerId="LiveId" clId="{69969092-87AE-405B-ACFA-3FBDCDB58A44}" dt="2019-06-26T17:44:49.627" v="154" actId="478"/>
        <pc:sldMkLst>
          <pc:docMk/>
          <pc:sldMk cId="1311242316" sldId="1986"/>
        </pc:sldMkLst>
        <pc:spChg chg="del">
          <ac:chgData name="Eldert Grootenboer" userId="3fe8758b2c2b58d2" providerId="LiveId" clId="{69969092-87AE-405B-ACFA-3FBDCDB58A44}" dt="2019-06-26T17:44:49.627" v="154" actId="478"/>
          <ac:spMkLst>
            <pc:docMk/>
            <pc:sldMk cId="1311242316" sldId="1986"/>
            <ac:spMk id="4" creationId="{D21FDF60-CA33-412D-9B93-A9EAB08120B5}"/>
          </ac:spMkLst>
        </pc:spChg>
      </pc:sldChg>
      <pc:sldChg chg="modSp">
        <pc:chgData name="Eldert Grootenboer" userId="3fe8758b2c2b58d2" providerId="LiveId" clId="{69969092-87AE-405B-ACFA-3FBDCDB58A44}" dt="2019-06-26T17:42:49.987" v="141" actId="14100"/>
        <pc:sldMkLst>
          <pc:docMk/>
          <pc:sldMk cId="1791884333" sldId="1987"/>
        </pc:sldMkLst>
        <pc:spChg chg="mod">
          <ac:chgData name="Eldert Grootenboer" userId="3fe8758b2c2b58d2" providerId="LiveId" clId="{69969092-87AE-405B-ACFA-3FBDCDB58A44}" dt="2019-06-26T17:42:49.987" v="141" actId="14100"/>
          <ac:spMkLst>
            <pc:docMk/>
            <pc:sldMk cId="1791884333" sldId="1987"/>
            <ac:spMk id="7" creationId="{90479BA4-42B8-4AD5-9341-359F4310F0C1}"/>
          </ac:spMkLst>
        </pc:spChg>
        <pc:spChg chg="mod">
          <ac:chgData name="Eldert Grootenboer" userId="3fe8758b2c2b58d2" providerId="LiveId" clId="{69969092-87AE-405B-ACFA-3FBDCDB58A44}" dt="2019-06-26T17:42:43.044" v="140" actId="14100"/>
          <ac:spMkLst>
            <pc:docMk/>
            <pc:sldMk cId="1791884333" sldId="1987"/>
            <ac:spMk id="9" creationId="{00000000-0000-0000-0000-000000000000}"/>
          </ac:spMkLst>
        </pc:spChg>
        <pc:picChg chg="mod">
          <ac:chgData name="Eldert Grootenboer" userId="3fe8758b2c2b58d2" providerId="LiveId" clId="{69969092-87AE-405B-ACFA-3FBDCDB58A44}" dt="2019-06-26T17:32:10.500" v="84" actId="1076"/>
          <ac:picMkLst>
            <pc:docMk/>
            <pc:sldMk cId="1791884333" sldId="1987"/>
            <ac:picMk id="4" creationId="{9395459B-333A-4281-A4B6-585D6D8F9666}"/>
          </ac:picMkLst>
        </pc:picChg>
      </pc:sldChg>
      <pc:sldChg chg="del">
        <pc:chgData name="Eldert Grootenboer" userId="3fe8758b2c2b58d2" providerId="LiveId" clId="{69969092-87AE-405B-ACFA-3FBDCDB58A44}" dt="2019-06-28T18:01:45.035" v="421" actId="2696"/>
        <pc:sldMkLst>
          <pc:docMk/>
          <pc:sldMk cId="787147798" sldId="1988"/>
        </pc:sldMkLst>
      </pc:sldChg>
      <pc:sldChg chg="modSp">
        <pc:chgData name="Eldert Grootenboer" userId="3fe8758b2c2b58d2" providerId="LiveId" clId="{69969092-87AE-405B-ACFA-3FBDCDB58A44}" dt="2019-06-26T17:42:57.474" v="142" actId="14100"/>
        <pc:sldMkLst>
          <pc:docMk/>
          <pc:sldMk cId="2279267672" sldId="1989"/>
        </pc:sldMkLst>
        <pc:spChg chg="mod">
          <ac:chgData name="Eldert Grootenboer" userId="3fe8758b2c2b58d2" providerId="LiveId" clId="{69969092-87AE-405B-ACFA-3FBDCDB58A44}" dt="2019-06-26T17:42:57.474" v="142" actId="14100"/>
          <ac:spMkLst>
            <pc:docMk/>
            <pc:sldMk cId="2279267672" sldId="1989"/>
            <ac:spMk id="9" creationId="{00000000-0000-0000-0000-000000000000}"/>
          </ac:spMkLst>
        </pc:spChg>
      </pc:sldChg>
      <pc:sldMasterChg chg="modSldLayout">
        <pc:chgData name="Eldert Grootenboer" userId="3fe8758b2c2b58d2" providerId="LiveId" clId="{69969092-87AE-405B-ACFA-3FBDCDB58A44}" dt="2019-06-26T17:30:47.576" v="43" actId="207"/>
        <pc:sldMasterMkLst>
          <pc:docMk/>
          <pc:sldMasterMk cId="863222570" sldId="2147483681"/>
        </pc:sldMasterMkLst>
        <pc:sldLayoutChg chg="modSp">
          <pc:chgData name="Eldert Grootenboer" userId="3fe8758b2c2b58d2" providerId="LiveId" clId="{69969092-87AE-405B-ACFA-3FBDCDB58A44}" dt="2019-06-26T17:29:06.761" v="38" actId="207"/>
          <pc:sldLayoutMkLst>
            <pc:docMk/>
            <pc:sldMasterMk cId="863222570" sldId="2147483681"/>
            <pc:sldLayoutMk cId="3678947503" sldId="2147483684"/>
          </pc:sldLayoutMkLst>
          <pc:spChg chg="mod">
            <ac:chgData name="Eldert Grootenboer" userId="3fe8758b2c2b58d2" providerId="LiveId" clId="{69969092-87AE-405B-ACFA-3FBDCDB58A44}" dt="2019-06-26T17:29:06.761" v="38" actId="207"/>
            <ac:spMkLst>
              <pc:docMk/>
              <pc:sldMasterMk cId="863222570" sldId="2147483681"/>
              <pc:sldLayoutMk cId="3678947503" sldId="2147483684"/>
              <ac:spMk id="2" creationId="{00000000-0000-0000-0000-000000000000}"/>
            </ac:spMkLst>
          </pc:spChg>
        </pc:sldLayoutChg>
        <pc:sldLayoutChg chg="modSp">
          <pc:chgData name="Eldert Grootenboer" userId="3fe8758b2c2b58d2" providerId="LiveId" clId="{69969092-87AE-405B-ACFA-3FBDCDB58A44}" dt="2019-06-26T17:28:11.059" v="34" actId="207"/>
          <pc:sldLayoutMkLst>
            <pc:docMk/>
            <pc:sldMasterMk cId="863222570" sldId="2147483681"/>
            <pc:sldLayoutMk cId="3093942392" sldId="2147483686"/>
          </pc:sldLayoutMkLst>
          <pc:spChg chg="mod">
            <ac:chgData name="Eldert Grootenboer" userId="3fe8758b2c2b58d2" providerId="LiveId" clId="{69969092-87AE-405B-ACFA-3FBDCDB58A44}" dt="2019-06-26T17:28:11.059" v="34" actId="207"/>
            <ac:spMkLst>
              <pc:docMk/>
              <pc:sldMasterMk cId="863222570" sldId="2147483681"/>
              <pc:sldLayoutMk cId="3093942392" sldId="2147483686"/>
              <ac:spMk id="6" creationId="{00000000-0000-0000-0000-000000000000}"/>
            </ac:spMkLst>
          </pc:spChg>
        </pc:sldLayoutChg>
        <pc:sldLayoutChg chg="modSp">
          <pc:chgData name="Eldert Grootenboer" userId="3fe8758b2c2b58d2" providerId="LiveId" clId="{69969092-87AE-405B-ACFA-3FBDCDB58A44}" dt="2019-06-26T17:30:47.576" v="43" actId="207"/>
          <pc:sldLayoutMkLst>
            <pc:docMk/>
            <pc:sldMasterMk cId="863222570" sldId="2147483681"/>
            <pc:sldLayoutMk cId="1189412574" sldId="2147483688"/>
          </pc:sldLayoutMkLst>
          <pc:spChg chg="mod">
            <ac:chgData name="Eldert Grootenboer" userId="3fe8758b2c2b58d2" providerId="LiveId" clId="{69969092-87AE-405B-ACFA-3FBDCDB58A44}" dt="2019-06-26T17:30:47.576" v="43" actId="207"/>
            <ac:spMkLst>
              <pc:docMk/>
              <pc:sldMasterMk cId="863222570" sldId="2147483681"/>
              <pc:sldLayoutMk cId="1189412574" sldId="2147483688"/>
              <ac:spMk id="2" creationId="{00000000-0000-0000-0000-000000000000}"/>
            </ac:spMkLst>
          </pc:spChg>
        </pc:sldLayoutChg>
        <pc:sldLayoutChg chg="modSp">
          <pc:chgData name="Eldert Grootenboer" userId="3fe8758b2c2b58d2" providerId="LiveId" clId="{69969092-87AE-405B-ACFA-3FBDCDB58A44}" dt="2019-06-26T17:29:28.901" v="40" actId="207"/>
          <pc:sldLayoutMkLst>
            <pc:docMk/>
            <pc:sldMasterMk cId="863222570" sldId="2147483681"/>
            <pc:sldLayoutMk cId="1728341412" sldId="2147483691"/>
          </pc:sldLayoutMkLst>
          <pc:spChg chg="mod">
            <ac:chgData name="Eldert Grootenboer" userId="3fe8758b2c2b58d2" providerId="LiveId" clId="{69969092-87AE-405B-ACFA-3FBDCDB58A44}" dt="2019-06-26T17:29:28.901" v="40" actId="207"/>
            <ac:spMkLst>
              <pc:docMk/>
              <pc:sldMasterMk cId="863222570" sldId="2147483681"/>
              <pc:sldLayoutMk cId="1728341412" sldId="2147483691"/>
              <ac:spMk id="2" creationId="{00000000-0000-0000-0000-000000000000}"/>
            </ac:spMkLst>
          </pc:spChg>
        </pc:sldLayoutChg>
      </pc:sldMasterChg>
    </pc:docChg>
  </pc:docChgLst>
  <pc:docChgLst>
    <pc:chgData name="Eldert Grootenboer" userId="3fe8758b2c2b58d2" providerId="LiveId" clId="{EA2B419D-B72F-47BE-9E04-554B43123CB4}"/>
    <pc:docChg chg="delSld modSld delMainMaster modSection">
      <pc:chgData name="Eldert Grootenboer" userId="3fe8758b2c2b58d2" providerId="LiveId" clId="{EA2B419D-B72F-47BE-9E04-554B43123CB4}" dt="2019-06-07T07:52:28.092" v="11" actId="2696"/>
      <pc:docMkLst>
        <pc:docMk/>
      </pc:docMkLst>
      <pc:sldChg chg="modTransition">
        <pc:chgData name="Eldert Grootenboer" userId="3fe8758b2c2b58d2" providerId="LiveId" clId="{EA2B419D-B72F-47BE-9E04-554B43123CB4}" dt="2019-06-07T07:52:26.041" v="3"/>
        <pc:sldMkLst>
          <pc:docMk/>
          <pc:sldMk cId="234770076" sldId="1815"/>
        </pc:sldMkLst>
      </pc:sldChg>
      <pc:sldChg chg="modSp">
        <pc:chgData name="Eldert Grootenboer" userId="3fe8758b2c2b58d2" providerId="LiveId" clId="{EA2B419D-B72F-47BE-9E04-554B43123CB4}" dt="2019-06-07T07:52:04.434" v="1" actId="20577"/>
        <pc:sldMkLst>
          <pc:docMk/>
          <pc:sldMk cId="3762539557" sldId="1869"/>
        </pc:sldMkLst>
        <pc:spChg chg="mod">
          <ac:chgData name="Eldert Grootenboer" userId="3fe8758b2c2b58d2" providerId="LiveId" clId="{EA2B419D-B72F-47BE-9E04-554B43123CB4}" dt="2019-06-07T07:52:04.434" v="1" actId="20577"/>
          <ac:spMkLst>
            <pc:docMk/>
            <pc:sldMk cId="3762539557" sldId="1869"/>
            <ac:spMk id="7" creationId="{00000000-0000-0000-0000-000000000000}"/>
          </ac:spMkLst>
        </pc:spChg>
      </pc:sldChg>
    </pc:docChg>
  </pc:docChgLst>
  <pc:docChgLst>
    <pc:chgData name="Eldert Grootenboer" userId="3fe8758b2c2b58d2" providerId="LiveId" clId="{E0D024C3-5A98-4115-96F8-452EB093F619}"/>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8B7EA6-CA5C-4CD6-92B7-397573A04A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a:extLst>
              <a:ext uri="{FF2B5EF4-FFF2-40B4-BE49-F238E27FC236}">
                <a16:creationId xmlns:a16="http://schemas.microsoft.com/office/drawing/2014/main" id="{BAF52E16-E294-49F8-BB08-B31719CA2E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C1DD04F-6F9E-44A8-894D-C36B50AA2591}" type="datetimeFigureOut">
              <a:rPr lang="en-NL" smtClean="0"/>
              <a:t>08/02/2020</a:t>
            </a:fld>
            <a:endParaRPr lang="en-NL"/>
          </a:p>
        </p:txBody>
      </p:sp>
      <p:sp>
        <p:nvSpPr>
          <p:cNvPr id="4" name="Footer Placeholder 3">
            <a:extLst>
              <a:ext uri="{FF2B5EF4-FFF2-40B4-BE49-F238E27FC236}">
                <a16:creationId xmlns:a16="http://schemas.microsoft.com/office/drawing/2014/main" id="{F27BB222-DD8D-436B-9B87-E1BDBC6207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5" name="Slide Number Placeholder 4">
            <a:extLst>
              <a:ext uri="{FF2B5EF4-FFF2-40B4-BE49-F238E27FC236}">
                <a16:creationId xmlns:a16="http://schemas.microsoft.com/office/drawing/2014/main" id="{B76DEABB-B94C-416C-9700-7DED330DE8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A95700-7A23-4B5F-97D1-9FCB91ED5BB8}" type="slidenum">
              <a:rPr lang="en-NL" smtClean="0"/>
              <a:t>‹#›</a:t>
            </a:fld>
            <a:endParaRPr lang="en-NL"/>
          </a:p>
        </p:txBody>
      </p:sp>
    </p:spTree>
    <p:extLst>
      <p:ext uri="{BB962C8B-B14F-4D97-AF65-F5344CB8AC3E}">
        <p14:creationId xmlns:p14="http://schemas.microsoft.com/office/powerpoint/2010/main" val="208900699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00.png>
</file>

<file path=ppt/media/image101.jpg>
</file>

<file path=ppt/media/image102.png>
</file>

<file path=ppt/media/image103.svg>
</file>

<file path=ppt/media/image104.png>
</file>

<file path=ppt/media/image105.svg>
</file>

<file path=ppt/media/image106.png>
</file>

<file path=ppt/media/image107.svg>
</file>

<file path=ppt/media/image108.png>
</file>

<file path=ppt/media/image109.png>
</file>

<file path=ppt/media/image11.png>
</file>

<file path=ppt/media/image110.jpg>
</file>

<file path=ppt/media/image111.png>
</file>

<file path=ppt/media/image112.png>
</file>

<file path=ppt/media/image113.png>
</file>

<file path=ppt/media/image114.png>
</file>

<file path=ppt/media/image115.jpg>
</file>

<file path=ppt/media/image116.jpeg>
</file>

<file path=ppt/media/image117.jpg>
</file>

<file path=ppt/media/image118.png>
</file>

<file path=ppt/media/image119.png>
</file>

<file path=ppt/media/image12.png>
</file>

<file path=ppt/media/image120.png>
</file>

<file path=ppt/media/image121.png>
</file>

<file path=ppt/media/image122.jpg>
</file>

<file path=ppt/media/image123.png>
</file>

<file path=ppt/media/image124.jpg>
</file>

<file path=ppt/media/image125.png>
</file>

<file path=ppt/media/image126.png>
</file>

<file path=ppt/media/image127.png>
</file>

<file path=ppt/media/image128.jpg>
</file>

<file path=ppt/media/image129.jpg>
</file>

<file path=ppt/media/image13.jpeg>
</file>

<file path=ppt/media/image130.svg>
</file>

<file path=ppt/media/image131.png>
</file>

<file path=ppt/media/image132.svg>
</file>

<file path=ppt/media/image133.png>
</file>

<file path=ppt/media/image134.svg>
</file>

<file path=ppt/media/image135.png>
</file>

<file path=ppt/media/image136.svg>
</file>

<file path=ppt/media/image137.png>
</file>

<file path=ppt/media/image138.png>
</file>

<file path=ppt/media/image139.jpg>
</file>

<file path=ppt/media/image14.png>
</file>

<file path=ppt/media/image140.jpg>
</file>

<file path=ppt/media/image141.png>
</file>

<file path=ppt/media/image142.svg>
</file>

<file path=ppt/media/image143.png>
</file>

<file path=ppt/media/image144.jpg>
</file>

<file path=ppt/media/image145.png>
</file>

<file path=ppt/media/image146.svg>
</file>

<file path=ppt/media/image147.png>
</file>

<file path=ppt/media/image148.svg>
</file>

<file path=ppt/media/image149.png>
</file>

<file path=ppt/media/image15.jpg>
</file>

<file path=ppt/media/image150.svg>
</file>

<file path=ppt/media/image151.svg>
</file>

<file path=ppt/media/image152.png>
</file>

<file path=ppt/media/image153.png>
</file>

<file path=ppt/media/image154.jpg>
</file>

<file path=ppt/media/image155.jpeg>
</file>

<file path=ppt/media/image156.jpg>
</file>

<file path=ppt/media/image157.png>
</file>

<file path=ppt/media/image158.png>
</file>

<file path=ppt/media/image159.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eg>
</file>

<file path=ppt/media/image29.jpg>
</file>

<file path=ppt/media/image30.jpg>
</file>

<file path=ppt/media/image31.png>
</file>

<file path=ppt/media/image32.jpg>
</file>

<file path=ppt/media/image33.jpg>
</file>

<file path=ppt/media/image34.jpg>
</file>

<file path=ppt/media/image35.png>
</file>

<file path=ppt/media/image36.jpg>
</file>

<file path=ppt/media/image37.jpg>
</file>

<file path=ppt/media/image38.jpg>
</file>

<file path=ppt/media/image39.jpg>
</file>

<file path=ppt/media/image4.png>
</file>

<file path=ppt/media/image40.jpg>
</file>

<file path=ppt/media/image41.jpg>
</file>

<file path=ppt/media/image42.jpeg>
</file>

<file path=ppt/media/image43.jp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jp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jpg>
</file>

<file path=ppt/media/image64.jpeg>
</file>

<file path=ppt/media/image65.jpg>
</file>

<file path=ppt/media/image66.png>
</file>

<file path=ppt/media/image67.jpg>
</file>

<file path=ppt/media/image68.png>
</file>

<file path=ppt/media/image69.png>
</file>

<file path=ppt/media/image7.jpg>
</file>

<file path=ppt/media/image70.png>
</file>

<file path=ppt/media/image71.png>
</file>

<file path=ppt/media/image72.png>
</file>

<file path=ppt/media/image73.svg>
</file>

<file path=ppt/media/image74.png>
</file>

<file path=ppt/media/image75.png>
</file>

<file path=ppt/media/image76.svg>
</file>

<file path=ppt/media/image77.jp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jpg>
</file>

<file path=ppt/media/image87.png>
</file>

<file path=ppt/media/image88.png>
</file>

<file path=ppt/media/image89.png>
</file>

<file path=ppt/media/image90.jpeg>
</file>

<file path=ppt/media/image91.jpg>
</file>

<file path=ppt/media/image92.png>
</file>

<file path=ppt/media/image93.png>
</file>

<file path=ppt/media/image94.png>
</file>

<file path=ppt/media/image95.png>
</file>

<file path=ppt/media/image96.jpe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0CCF6-9A2F-461B-9142-6665A9019FE3}" type="datetimeFigureOut">
              <a:rPr lang="nl-NL" smtClean="0"/>
              <a:t>8-2-2020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EA9FE8-F46C-417D-981B-0615B5E719D8}" type="slidenum">
              <a:rPr lang="nl-NL" smtClean="0"/>
              <a:t>‹#›</a:t>
            </a:fld>
            <a:endParaRPr lang="nl-NL"/>
          </a:p>
        </p:txBody>
      </p:sp>
    </p:spTree>
    <p:extLst>
      <p:ext uri="{BB962C8B-B14F-4D97-AF65-F5344CB8AC3E}">
        <p14:creationId xmlns:p14="http://schemas.microsoft.com/office/powerpoint/2010/main" val="6038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ocs.microsoft.com/en-us/azure/logic-apps/"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s://docs.microsoft.com/en-us/azure/azure-functions/functions-twitter-email"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docs.microsoft.com/en-us/azure/logic-apps/"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s://docs.microsoft.com/en-us/azure/azure-functions/functions-twitter-email"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Rustig</a:t>
            </a:r>
            <a:r>
              <a:rPr lang="en-US" dirty="0"/>
              <a:t> / </a:t>
            </a:r>
            <a:r>
              <a:rPr lang="en-US" dirty="0" err="1"/>
              <a:t>duidelijk</a:t>
            </a:r>
            <a:endParaRPr lang="en-US" dirty="0"/>
          </a:p>
        </p:txBody>
      </p:sp>
      <p:sp>
        <p:nvSpPr>
          <p:cNvPr id="4" name="Header Placeholder 3"/>
          <p:cNvSpPr>
            <a:spLocks noGrp="1"/>
          </p:cNvSpPr>
          <p:nvPr>
            <p:ph type="hdr" sz="quarter" idx="10"/>
          </p:nvPr>
        </p:nvSpPr>
        <p:spPr/>
        <p:txBody>
          <a:bodyPr/>
          <a:lstStyle/>
          <a:p>
            <a:pPr defTabSz="932742">
              <a:defRPr/>
            </a:pPr>
            <a:r>
              <a:rPr lang="en-US" dirty="0">
                <a:solidFill>
                  <a:prstClr val="black"/>
                </a:solidFill>
                <a:latin typeface="Segoe UI" pitchFamily="34" charset="0"/>
              </a:rPr>
              <a:t>Microsoft 2016</a:t>
            </a:r>
          </a:p>
        </p:txBody>
      </p:sp>
      <p:sp>
        <p:nvSpPr>
          <p:cNvPr id="5" name="Footer Placeholder 4"/>
          <p:cNvSpPr>
            <a:spLocks noGrp="1"/>
          </p:cNvSpPr>
          <p:nvPr>
            <p:ph type="ftr" sz="quarter" idx="11"/>
          </p:nvPr>
        </p:nvSpPr>
        <p:spPr/>
        <p:txBody>
          <a:bodyPr/>
          <a:lstStyle/>
          <a:p>
            <a:pPr marL="571500" defTabSz="914099"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2742">
              <a:defRPr/>
            </a:pPr>
            <a:fld id="{38EEC551-8CDA-4EB6-89BB-2A86C9F091C8}" type="datetime8">
              <a:rPr lang="en-US" smtClean="0">
                <a:solidFill>
                  <a:prstClr val="black"/>
                </a:solidFill>
                <a:latin typeface="Segoe UI" pitchFamily="34" charset="0"/>
              </a:rPr>
              <a:pPr defTabSz="932742">
                <a:defRPr/>
              </a:pPr>
              <a:t>2/8/2020 9:54 AM</a:t>
            </a:fld>
            <a:endParaRPr lang="en-US" dirty="0">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32742">
              <a:defRPr/>
            </a:pPr>
            <a:fld id="{B4008EB6-D09E-4580-8CD6-DDB14511944F}" type="slidenum">
              <a:rPr lang="en-US" smtClean="0">
                <a:solidFill>
                  <a:prstClr val="black"/>
                </a:solidFill>
                <a:latin typeface="Segoe UI" pitchFamily="34" charset="0"/>
              </a:rPr>
              <a:pPr defTabSz="932742">
                <a:defRPr/>
              </a:pPr>
              <a:t>1</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3644488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Our</a:t>
            </a:r>
            <a:r>
              <a:rPr lang="nl-NL" dirty="0"/>
              <a:t> </a:t>
            </a:r>
            <a:r>
              <a:rPr lang="nl-NL" dirty="0" err="1"/>
              <a:t>experiences</a:t>
            </a:r>
            <a:r>
              <a:rPr lang="nl-NL" dirty="0"/>
              <a:t>, </a:t>
            </a:r>
            <a:r>
              <a:rPr lang="nl-NL" dirty="0" err="1"/>
              <a:t>examples</a:t>
            </a:r>
            <a:r>
              <a:rPr lang="nl-NL" dirty="0"/>
              <a:t> of </a:t>
            </a:r>
            <a:r>
              <a:rPr lang="nl-NL" dirty="0" err="1"/>
              <a:t>guidelines</a:t>
            </a:r>
            <a:r>
              <a:rPr lang="nl-NL" dirty="0"/>
              <a:t> we </a:t>
            </a:r>
            <a:r>
              <a:rPr lang="nl-NL" dirty="0" err="1"/>
              <a:t>see</a:t>
            </a:r>
            <a:r>
              <a:rPr lang="nl-NL" dirty="0"/>
              <a:t> most </a:t>
            </a:r>
            <a:r>
              <a:rPr lang="nl-NL" dirty="0" err="1"/>
              <a:t>often</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12</a:t>
            </a:fld>
            <a:endParaRPr lang="nl-NL"/>
          </a:p>
        </p:txBody>
      </p:sp>
    </p:spTree>
    <p:extLst>
      <p:ext uri="{BB962C8B-B14F-4D97-AF65-F5344CB8AC3E}">
        <p14:creationId xmlns:p14="http://schemas.microsoft.com/office/powerpoint/2010/main" val="2713112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13</a:t>
            </a:fld>
            <a:endParaRPr lang="nl-NL"/>
          </a:p>
        </p:txBody>
      </p:sp>
    </p:spTree>
    <p:extLst>
      <p:ext uri="{BB962C8B-B14F-4D97-AF65-F5344CB8AC3E}">
        <p14:creationId xmlns:p14="http://schemas.microsoft.com/office/powerpoint/2010/main" val="31436545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14</a:t>
            </a:fld>
            <a:endParaRPr lang="nl-NL"/>
          </a:p>
        </p:txBody>
      </p:sp>
    </p:spTree>
    <p:extLst>
      <p:ext uri="{BB962C8B-B14F-4D97-AF65-F5344CB8AC3E}">
        <p14:creationId xmlns:p14="http://schemas.microsoft.com/office/powerpoint/2010/main" val="3092255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Scalable</a:t>
            </a:r>
          </a:p>
          <a:p>
            <a:r>
              <a:rPr lang="en-US" dirty="0"/>
              <a:t>Automatic scaling</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15</a:t>
            </a:fld>
            <a:endParaRPr lang="nl-NL"/>
          </a:p>
        </p:txBody>
      </p:sp>
    </p:spTree>
    <p:extLst>
      <p:ext uri="{BB962C8B-B14F-4D97-AF65-F5344CB8AC3E}">
        <p14:creationId xmlns:p14="http://schemas.microsoft.com/office/powerpoint/2010/main" val="14192338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 and organizational</a:t>
            </a:r>
          </a:p>
          <a:p>
            <a:r>
              <a:rPr lang="en-US" dirty="0"/>
              <a:t>Azure DevOps</a:t>
            </a:r>
          </a:p>
          <a:p>
            <a:r>
              <a:rPr lang="en-US" dirty="0" err="1"/>
              <a:t>GitFlow</a:t>
            </a:r>
            <a:endParaRPr lang="en-US" dirty="0"/>
          </a:p>
          <a:p>
            <a:r>
              <a:rPr lang="en-US" dirty="0"/>
              <a:t>Automated testing</a:t>
            </a:r>
          </a:p>
          <a:p>
            <a:r>
              <a:rPr lang="en-US" dirty="0"/>
              <a:t>ALM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Infrastructure as code</a:t>
            </a:r>
          </a:p>
          <a:p>
            <a:r>
              <a:rPr lang="en-US" dirty="0"/>
              <a:t>Follow updates</a:t>
            </a:r>
          </a:p>
          <a:p>
            <a:r>
              <a:rPr lang="en-US" dirty="0"/>
              <a:t>Minimal rights principle</a:t>
            </a:r>
          </a:p>
          <a:p>
            <a:r>
              <a:rPr lang="en-US" dirty="0"/>
              <a:t>Proactive monitoring</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16</a:t>
            </a:fld>
            <a:endParaRPr lang="nl-NL"/>
          </a:p>
        </p:txBody>
      </p:sp>
    </p:spTree>
    <p:extLst>
      <p:ext uri="{BB962C8B-B14F-4D97-AF65-F5344CB8AC3E}">
        <p14:creationId xmlns:p14="http://schemas.microsoft.com/office/powerpoint/2010/main" val="32081121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Integration Patterns</a:t>
            </a:r>
          </a:p>
          <a:p>
            <a:r>
              <a:rPr lang="nl-NL" sz="1200" b="0" i="0" kern="1200" dirty="0">
                <a:solidFill>
                  <a:schemeClr val="tx1"/>
                </a:solidFill>
                <a:effectLst/>
                <a:latin typeface="+mn-lt"/>
                <a:ea typeface="+mn-ea"/>
                <a:cs typeface="+mn-cs"/>
              </a:rPr>
              <a:t>Architectural Pattern</a:t>
            </a:r>
            <a:r>
              <a:rPr lang="en-GB" sz="1200" b="0" i="0" kern="1200" dirty="0">
                <a:solidFill>
                  <a:schemeClr val="tx1"/>
                </a:solidFill>
                <a:effectLst/>
                <a:latin typeface="+mn-lt"/>
                <a:ea typeface="+mn-ea"/>
                <a:cs typeface="+mn-cs"/>
              </a:rPr>
              <a:t>s</a:t>
            </a:r>
          </a:p>
          <a:p>
            <a:r>
              <a:rPr lang="en-GB" sz="1200" b="0" i="0" kern="1200" dirty="0">
                <a:solidFill>
                  <a:schemeClr val="tx1"/>
                </a:solidFill>
                <a:effectLst/>
                <a:latin typeface="+mn-lt"/>
                <a:ea typeface="+mn-ea"/>
                <a:cs typeface="+mn-cs"/>
              </a:rPr>
              <a:t>Design Patterns</a:t>
            </a:r>
            <a:endParaRPr lang="nl-NL"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AEA9FE8-F46C-417D-981B-0615B5E719D8}" type="slidenum">
              <a:rPr lang="nl-NL" smtClean="0"/>
              <a:t>17</a:t>
            </a:fld>
            <a:endParaRPr lang="nl-NL"/>
          </a:p>
        </p:txBody>
      </p:sp>
    </p:spTree>
    <p:extLst>
      <p:ext uri="{BB962C8B-B14F-4D97-AF65-F5344CB8AC3E}">
        <p14:creationId xmlns:p14="http://schemas.microsoft.com/office/powerpoint/2010/main" val="2465450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spaghetti architecture</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18</a:t>
            </a:fld>
            <a:endParaRPr lang="nl-NL"/>
          </a:p>
        </p:txBody>
      </p:sp>
    </p:spTree>
    <p:extLst>
      <p:ext uri="{BB962C8B-B14F-4D97-AF65-F5344CB8AC3E}">
        <p14:creationId xmlns:p14="http://schemas.microsoft.com/office/powerpoint/2010/main" val="8160345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KeyVault</a:t>
            </a:r>
          </a:p>
          <a:p>
            <a:r>
              <a:rPr lang="nl-NL" dirty="0"/>
              <a:t>Policies</a:t>
            </a:r>
          </a:p>
          <a:p>
            <a:r>
              <a:rPr lang="nl-NL" dirty="0"/>
              <a:t>RBAC</a:t>
            </a:r>
          </a:p>
          <a:p>
            <a:r>
              <a:rPr lang="nl-NL" dirty="0"/>
              <a:t>Management Groups</a:t>
            </a:r>
          </a:p>
        </p:txBody>
      </p:sp>
      <p:sp>
        <p:nvSpPr>
          <p:cNvPr id="4" name="Slide Number Placeholder 3"/>
          <p:cNvSpPr>
            <a:spLocks noGrp="1"/>
          </p:cNvSpPr>
          <p:nvPr>
            <p:ph type="sldNum" sz="quarter" idx="5"/>
          </p:nvPr>
        </p:nvSpPr>
        <p:spPr/>
        <p:txBody>
          <a:bodyPr/>
          <a:lstStyle/>
          <a:p>
            <a:fld id="{8AEA9FE8-F46C-417D-981B-0615B5E719D8}" type="slidenum">
              <a:rPr lang="nl-NL" smtClean="0"/>
              <a:t>19</a:t>
            </a:fld>
            <a:endParaRPr lang="nl-NL"/>
          </a:p>
        </p:txBody>
      </p:sp>
    </p:spTree>
    <p:extLst>
      <p:ext uri="{BB962C8B-B14F-4D97-AF65-F5344CB8AC3E}">
        <p14:creationId xmlns:p14="http://schemas.microsoft.com/office/powerpoint/2010/main" val="17126073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KeyVault</a:t>
            </a:r>
          </a:p>
          <a:p>
            <a:r>
              <a:rPr lang="nl-NL" dirty="0"/>
              <a:t>Policies</a:t>
            </a:r>
          </a:p>
          <a:p>
            <a:r>
              <a:rPr lang="nl-NL" dirty="0"/>
              <a:t>RBAC</a:t>
            </a:r>
          </a:p>
          <a:p>
            <a:r>
              <a:rPr lang="nl-NL" dirty="0"/>
              <a:t>Management Groups</a:t>
            </a:r>
          </a:p>
        </p:txBody>
      </p:sp>
      <p:sp>
        <p:nvSpPr>
          <p:cNvPr id="4" name="Slide Number Placeholder 3"/>
          <p:cNvSpPr>
            <a:spLocks noGrp="1"/>
          </p:cNvSpPr>
          <p:nvPr>
            <p:ph type="sldNum" sz="quarter" idx="5"/>
          </p:nvPr>
        </p:nvSpPr>
        <p:spPr/>
        <p:txBody>
          <a:bodyPr/>
          <a:lstStyle/>
          <a:p>
            <a:fld id="{8AEA9FE8-F46C-417D-981B-0615B5E719D8}" type="slidenum">
              <a:rPr lang="nl-NL" smtClean="0"/>
              <a:t>20</a:t>
            </a:fld>
            <a:endParaRPr lang="nl-NL"/>
          </a:p>
        </p:txBody>
      </p:sp>
    </p:spTree>
    <p:extLst>
      <p:ext uri="{BB962C8B-B14F-4D97-AF65-F5344CB8AC3E}">
        <p14:creationId xmlns:p14="http://schemas.microsoft.com/office/powerpoint/2010/main" val="4160454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17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EA9FE8-F46C-417D-981B-0615B5E719D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1914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pPr>
            <a:r>
              <a:rPr lang="en-US" sz="1200" i="1" kern="0" dirty="0">
                <a:solidFill>
                  <a:schemeClr val="bg2">
                    <a:lumMod val="50000"/>
                  </a:schemeClr>
                </a:solidFill>
                <a:latin typeface="Segoe UI"/>
              </a:rPr>
              <a:t>Cloud Solution Architect</a:t>
            </a:r>
          </a:p>
          <a:p>
            <a:pPr marL="0" indent="0">
              <a:lnSpc>
                <a:spcPct val="150000"/>
              </a:lnSpc>
              <a:buNone/>
            </a:pPr>
            <a:r>
              <a:rPr lang="en-US" sz="1200" i="1" kern="0" dirty="0">
                <a:solidFill>
                  <a:schemeClr val="bg2">
                    <a:lumMod val="50000"/>
                  </a:schemeClr>
                </a:solidFill>
                <a:latin typeface="Segoe UI"/>
              </a:rPr>
              <a:t>Microsoft Azure MVP</a:t>
            </a:r>
          </a:p>
          <a:p>
            <a:pPr marL="0" indent="0">
              <a:lnSpc>
                <a:spcPct val="150000"/>
              </a:lnSpc>
              <a:buNone/>
            </a:pPr>
            <a:r>
              <a:rPr lang="en-US" sz="1200" i="1" kern="0" dirty="0" err="1">
                <a:solidFill>
                  <a:schemeClr val="bg2">
                    <a:lumMod val="50000"/>
                  </a:schemeClr>
                </a:solidFill>
                <a:latin typeface="Segoe UI"/>
              </a:rPr>
              <a:t>InfoQ</a:t>
            </a:r>
            <a:r>
              <a:rPr lang="en-US" sz="1200" i="1" kern="0" dirty="0">
                <a:solidFill>
                  <a:schemeClr val="bg2">
                    <a:lumMod val="50000"/>
                  </a:schemeClr>
                </a:solidFill>
                <a:latin typeface="Segoe UI"/>
              </a:rPr>
              <a:t>: Software Development News, Videos &amp; Books</a:t>
            </a:r>
          </a:p>
          <a:p>
            <a:pPr marL="0" indent="0">
              <a:lnSpc>
                <a:spcPct val="150000"/>
              </a:lnSpc>
              <a:buNone/>
            </a:pPr>
            <a:r>
              <a:rPr lang="en-US" sz="1200" i="1" kern="0" dirty="0">
                <a:solidFill>
                  <a:schemeClr val="bg2">
                    <a:lumMod val="50000"/>
                  </a:schemeClr>
                </a:solidFill>
                <a:latin typeface="Segoe UI"/>
              </a:rPr>
              <a:t>International Speaker</a:t>
            </a:r>
          </a:p>
          <a:p>
            <a:pPr marL="0" indent="0">
              <a:lnSpc>
                <a:spcPct val="150000"/>
              </a:lnSpc>
              <a:buNone/>
            </a:pPr>
            <a:r>
              <a:rPr lang="en-US" sz="1200" i="1" kern="0" dirty="0">
                <a:solidFill>
                  <a:schemeClr val="bg2">
                    <a:lumMod val="50000"/>
                  </a:schemeClr>
                </a:solidFill>
                <a:latin typeface="Segoe UI"/>
              </a:rPr>
              <a:t>Blogger</a:t>
            </a:r>
          </a:p>
          <a:p>
            <a:pPr marL="0" indent="0">
              <a:lnSpc>
                <a:spcPct val="150000"/>
              </a:lnSpc>
              <a:buNone/>
            </a:pPr>
            <a:r>
              <a:rPr lang="en-US" sz="1200" i="1" kern="0" dirty="0">
                <a:solidFill>
                  <a:schemeClr val="bg2">
                    <a:lumMod val="50000"/>
                  </a:schemeClr>
                </a:solidFill>
                <a:latin typeface="Segoe UI"/>
              </a:rPr>
              <a:t>Global Integration Bootcamp</a:t>
            </a:r>
          </a:p>
          <a:p>
            <a:pPr marL="0" indent="0">
              <a:lnSpc>
                <a:spcPct val="150000"/>
              </a:lnSpc>
              <a:buNone/>
            </a:pPr>
            <a:r>
              <a:rPr lang="en-US" sz="1200" i="1" kern="0" dirty="0">
                <a:solidFill>
                  <a:schemeClr val="bg2">
                    <a:lumMod val="50000"/>
                  </a:schemeClr>
                </a:solidFill>
                <a:latin typeface="Segoe UI"/>
              </a:rPr>
              <a:t>Azure IoT Community</a:t>
            </a:r>
          </a:p>
          <a:p>
            <a:pPr marL="0" indent="0">
              <a:lnSpc>
                <a:spcPct val="150000"/>
              </a:lnSpc>
              <a:buNone/>
            </a:pPr>
            <a:r>
              <a:rPr lang="en-US" sz="1200" i="1" kern="0" dirty="0">
                <a:solidFill>
                  <a:schemeClr val="bg2">
                    <a:lumMod val="50000"/>
                  </a:schemeClr>
                </a:solidFill>
                <a:latin typeface="Segoe UI"/>
              </a:rPr>
              <a:t>Published Author</a:t>
            </a:r>
          </a:p>
          <a:p>
            <a:pPr marL="0" indent="0">
              <a:lnSpc>
                <a:spcPct val="150000"/>
              </a:lnSpc>
              <a:buNone/>
            </a:pPr>
            <a:r>
              <a:rPr lang="en-US" sz="1200" i="1" kern="0" dirty="0" err="1">
                <a:solidFill>
                  <a:schemeClr val="bg2">
                    <a:lumMod val="50000"/>
                  </a:schemeClr>
                </a:solidFill>
                <a:latin typeface="Segoe UI"/>
              </a:rPr>
              <a:t>InfoQ</a:t>
            </a:r>
            <a:endParaRPr lang="en-US" sz="1200" i="1" kern="0" dirty="0">
              <a:solidFill>
                <a:schemeClr val="bg2">
                  <a:lumMod val="50000"/>
                </a:schemeClr>
              </a:solidFill>
              <a:latin typeface="Segoe UI"/>
            </a:endParaRPr>
          </a:p>
          <a:p>
            <a:pPr marL="0" indent="0">
              <a:lnSpc>
                <a:spcPct val="150000"/>
              </a:lnSpc>
              <a:buNone/>
            </a:pPr>
            <a:r>
              <a:rPr lang="en-US" sz="1200" i="1" kern="0" dirty="0">
                <a:solidFill>
                  <a:schemeClr val="bg2">
                    <a:lumMod val="50000"/>
                  </a:schemeClr>
                </a:solidFill>
                <a:latin typeface="Segoe UI"/>
              </a:rPr>
              <a:t>Boat enthusiast</a:t>
            </a:r>
          </a:p>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834E39C7-B244-4AD1-BF37-284BD542741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D8899687-0ADE-4882-855D-C06DC9F63673}"/>
              </a:ext>
            </a:extLst>
          </p:cNvPr>
          <p:cNvSpPr>
            <a:spLocks noGrp="1"/>
          </p:cNvSpPr>
          <p:nvPr>
            <p:ph type="body" idx="1"/>
          </p:nvPr>
        </p:nvSpPr>
        <p:spPr/>
        <p:txBody>
          <a:bodyPr/>
          <a:lstStyle/>
          <a:p>
            <a:r>
              <a:rPr lang="nl-NL" dirty="0"/>
              <a:t>250+ services</a:t>
            </a:r>
          </a:p>
        </p:txBody>
      </p:sp>
    </p:spTree>
    <p:extLst>
      <p:ext uri="{BB962C8B-B14F-4D97-AF65-F5344CB8AC3E}">
        <p14:creationId xmlns:p14="http://schemas.microsoft.com/office/powerpoint/2010/main" val="17921233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Build 2017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6995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250+ services</a:t>
            </a:r>
            <a:r>
              <a:rPr lang="en-US" dirty="0"/>
              <a:t>, can’t know them all</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24</a:t>
            </a:fld>
            <a:endParaRPr lang="nl-NL"/>
          </a:p>
        </p:txBody>
      </p:sp>
    </p:spTree>
    <p:extLst>
      <p:ext uri="{BB962C8B-B14F-4D97-AF65-F5344CB8AC3E}">
        <p14:creationId xmlns:p14="http://schemas.microsoft.com/office/powerpoint/2010/main" val="2811238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25</a:t>
            </a:fld>
            <a:endParaRPr lang="nl-NL"/>
          </a:p>
        </p:txBody>
      </p:sp>
    </p:spTree>
    <p:extLst>
      <p:ext uri="{BB962C8B-B14F-4D97-AF65-F5344CB8AC3E}">
        <p14:creationId xmlns:p14="http://schemas.microsoft.com/office/powerpoint/2010/main" val="10313247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Transportation</a:t>
            </a:r>
          </a:p>
          <a:p>
            <a:r>
              <a:rPr lang="en-US" b="1" dirty="0"/>
              <a:t>Azure Functions</a:t>
            </a:r>
          </a:p>
          <a:p>
            <a:r>
              <a:rPr lang="en-US" dirty="0"/>
              <a:t>Serverless</a:t>
            </a:r>
          </a:p>
          <a:p>
            <a:r>
              <a:rPr lang="en-US" dirty="0"/>
              <a:t>Event driven</a:t>
            </a:r>
          </a:p>
          <a:p>
            <a:r>
              <a:rPr lang="en-US" dirty="0"/>
              <a:t>Scalable</a:t>
            </a:r>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27</a:t>
            </a:fld>
            <a:endParaRPr lang="nl-NL"/>
          </a:p>
        </p:txBody>
      </p:sp>
    </p:spTree>
    <p:extLst>
      <p:ext uri="{BB962C8B-B14F-4D97-AF65-F5344CB8AC3E}">
        <p14:creationId xmlns:p14="http://schemas.microsoft.com/office/powerpoint/2010/main" val="21953499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Online learning</a:t>
            </a:r>
          </a:p>
          <a:p>
            <a:r>
              <a:rPr lang="en-US" sz="1200" b="1" dirty="0"/>
              <a:t>Azure Kubernetes Service</a:t>
            </a:r>
          </a:p>
          <a:p>
            <a:r>
              <a:rPr lang="en-US" sz="1200" dirty="0"/>
              <a:t>Container based</a:t>
            </a:r>
          </a:p>
          <a:p>
            <a:r>
              <a:rPr lang="en-US" sz="1200" dirty="0"/>
              <a:t>Full language stack available</a:t>
            </a:r>
          </a:p>
          <a:p>
            <a:r>
              <a:rPr lang="en-US" sz="1200" dirty="0"/>
              <a:t>Full control</a:t>
            </a:r>
          </a:p>
          <a:p>
            <a:endParaRPr lang="en-NL" dirty="0"/>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28</a:t>
            </a:fld>
            <a:endParaRPr lang="nl-NL"/>
          </a:p>
        </p:txBody>
      </p:sp>
    </p:spTree>
    <p:extLst>
      <p:ext uri="{BB962C8B-B14F-4D97-AF65-F5344CB8AC3E}">
        <p14:creationId xmlns:p14="http://schemas.microsoft.com/office/powerpoint/2010/main" val="27256258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Bef>
                <a:spcPts val="1200"/>
              </a:spcBef>
              <a:buClr>
                <a:prstClr val="black"/>
              </a:buClr>
            </a:pPr>
            <a:r>
              <a:rPr lang="en-US" sz="1400" b="1" dirty="0">
                <a:gradFill>
                  <a:gsLst>
                    <a:gs pos="1250">
                      <a:prstClr val="black"/>
                    </a:gs>
                    <a:gs pos="100000">
                      <a:prstClr val="black"/>
                    </a:gs>
                  </a:gsLst>
                  <a:lin ang="5400000" scaled="0"/>
                </a:gradFill>
              </a:rPr>
              <a:t>Financial</a:t>
            </a:r>
          </a:p>
          <a:p>
            <a:pPr lvl="0">
              <a:spcBef>
                <a:spcPts val="1200"/>
              </a:spcBef>
              <a:buClr>
                <a:prstClr val="black"/>
              </a:buClr>
            </a:pPr>
            <a:r>
              <a:rPr lang="en-US" sz="1400" b="1" dirty="0">
                <a:gradFill>
                  <a:gsLst>
                    <a:gs pos="1250">
                      <a:prstClr val="black"/>
                    </a:gs>
                    <a:gs pos="100000">
                      <a:prstClr val="black"/>
                    </a:gs>
                  </a:gsLst>
                  <a:lin ang="5400000" scaled="0"/>
                </a:gradFill>
              </a:rPr>
              <a:t>Service Fabric</a:t>
            </a:r>
          </a:p>
          <a:p>
            <a:pPr lvl="0">
              <a:spcBef>
                <a:spcPts val="1200"/>
              </a:spcBef>
              <a:buClr>
                <a:prstClr val="black"/>
              </a:buClr>
            </a:pPr>
            <a:r>
              <a:rPr lang="en-US" sz="1200" dirty="0">
                <a:gradFill>
                  <a:gsLst>
                    <a:gs pos="1250">
                      <a:prstClr val="black"/>
                    </a:gs>
                    <a:gs pos="100000">
                      <a:prstClr val="black"/>
                    </a:gs>
                  </a:gsLst>
                  <a:lin ang="5400000" scaled="0"/>
                </a:gradFill>
              </a:rPr>
              <a:t>Large scale</a:t>
            </a:r>
          </a:p>
          <a:p>
            <a:pPr lvl="0">
              <a:spcBef>
                <a:spcPts val="1200"/>
              </a:spcBef>
              <a:buClr>
                <a:prstClr val="black"/>
              </a:buClr>
            </a:pPr>
            <a:r>
              <a:rPr lang="en-US" sz="1200" dirty="0">
                <a:gradFill>
                  <a:gsLst>
                    <a:gs pos="1250">
                      <a:prstClr val="black"/>
                    </a:gs>
                    <a:gs pos="100000">
                      <a:prstClr val="black"/>
                    </a:gs>
                  </a:gsLst>
                  <a:lin ang="5400000" scaled="0"/>
                </a:gradFill>
              </a:rPr>
              <a:t>Microsoft stack</a:t>
            </a:r>
          </a:p>
          <a:p>
            <a:pPr lvl="0">
              <a:spcBef>
                <a:spcPts val="1200"/>
              </a:spcBef>
              <a:buClr>
                <a:prstClr val="black"/>
              </a:buClr>
            </a:pPr>
            <a:r>
              <a:rPr lang="en-US" sz="1200" dirty="0">
                <a:gradFill>
                  <a:gsLst>
                    <a:gs pos="1250">
                      <a:prstClr val="black"/>
                    </a:gs>
                    <a:gs pos="100000">
                      <a:prstClr val="black"/>
                    </a:gs>
                  </a:gsLst>
                  <a:lin ang="5400000" scaled="0"/>
                </a:gradFill>
              </a:rPr>
              <a:t>First class citizen</a:t>
            </a:r>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29</a:t>
            </a:fld>
            <a:endParaRPr lang="nl-NL"/>
          </a:p>
        </p:txBody>
      </p:sp>
    </p:spTree>
    <p:extLst>
      <p:ext uri="{BB962C8B-B14F-4D97-AF65-F5344CB8AC3E}">
        <p14:creationId xmlns:p14="http://schemas.microsoft.com/office/powerpoint/2010/main" val="42233212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Manageability</a:t>
            </a:r>
            <a:r>
              <a:rPr lang="en-US" sz="1200" b="0" i="0" kern="1200" dirty="0">
                <a:solidFill>
                  <a:schemeClr val="tx1"/>
                </a:solidFill>
                <a:effectLst/>
                <a:latin typeface="+mn-lt"/>
                <a:ea typeface="+mn-ea"/>
                <a:cs typeface="+mn-cs"/>
              </a:rPr>
              <a:t> A serverless application is easy to manage, because the platform manages all the of compute resources for you. While an orchestrator abstracts some aspects of managing and configuring a cluster, it does not completely hide the underlying VMs. With an orchestrator, you will need to think about issues such as load balancing, CPU and memory usage, and networking.</a:t>
            </a:r>
          </a:p>
          <a:p>
            <a:r>
              <a:rPr lang="en-US" sz="1200" b="1" i="0" kern="1200" dirty="0">
                <a:solidFill>
                  <a:schemeClr val="tx1"/>
                </a:solidFill>
                <a:effectLst/>
                <a:latin typeface="+mn-lt"/>
                <a:ea typeface="+mn-ea"/>
                <a:cs typeface="+mn-cs"/>
              </a:rPr>
              <a:t>Flexibility and control</a:t>
            </a:r>
            <a:r>
              <a:rPr lang="en-US" sz="1200" b="0" i="0" kern="1200" dirty="0">
                <a:solidFill>
                  <a:schemeClr val="tx1"/>
                </a:solidFill>
                <a:effectLst/>
                <a:latin typeface="+mn-lt"/>
                <a:ea typeface="+mn-ea"/>
                <a:cs typeface="+mn-cs"/>
              </a:rPr>
              <a:t>. An orchestrator gives you a great deal of control over configuring and managing your services and the cluster. The tradeoff is additional complexity. With a serverless architecture, you give up some degree of control because these details are abstracted.</a:t>
            </a:r>
          </a:p>
          <a:p>
            <a:r>
              <a:rPr lang="en-US" sz="1200" b="1" i="0" kern="1200" dirty="0">
                <a:solidFill>
                  <a:schemeClr val="tx1"/>
                </a:solidFill>
                <a:effectLst/>
                <a:latin typeface="+mn-lt"/>
                <a:ea typeface="+mn-ea"/>
                <a:cs typeface="+mn-cs"/>
              </a:rPr>
              <a:t>Portability</a:t>
            </a:r>
            <a:r>
              <a:rPr lang="en-US" sz="1200" b="0" i="0" kern="1200" dirty="0">
                <a:solidFill>
                  <a:schemeClr val="tx1"/>
                </a:solidFill>
                <a:effectLst/>
                <a:latin typeface="+mn-lt"/>
                <a:ea typeface="+mn-ea"/>
                <a:cs typeface="+mn-cs"/>
              </a:rPr>
              <a:t>. All of the orchestrators listed here (Kubernetes, DC/OS, Docker Swarm, and Service Fabric) can run on-premises or in multiple public clouds.</a:t>
            </a:r>
          </a:p>
          <a:p>
            <a:r>
              <a:rPr lang="en-US" sz="1200" b="1" i="0" kern="1200" dirty="0">
                <a:solidFill>
                  <a:schemeClr val="tx1"/>
                </a:solidFill>
                <a:effectLst/>
                <a:latin typeface="+mn-lt"/>
                <a:ea typeface="+mn-ea"/>
                <a:cs typeface="+mn-cs"/>
              </a:rPr>
              <a:t>Application integration</a:t>
            </a:r>
            <a:r>
              <a:rPr lang="en-US" sz="1200" b="0" i="0" kern="1200" dirty="0">
                <a:solidFill>
                  <a:schemeClr val="tx1"/>
                </a:solidFill>
                <a:effectLst/>
                <a:latin typeface="+mn-lt"/>
                <a:ea typeface="+mn-ea"/>
                <a:cs typeface="+mn-cs"/>
              </a:rPr>
              <a:t>. It can be challenging to build a complex application using a serverless architecture. One option in Azure is to use </a:t>
            </a:r>
            <a:r>
              <a:rPr lang="en-US" sz="1200" b="0" i="0" u="sng" kern="1200" dirty="0">
                <a:solidFill>
                  <a:schemeClr val="tx1"/>
                </a:solidFill>
                <a:effectLst/>
                <a:latin typeface="+mn-lt"/>
                <a:ea typeface="+mn-ea"/>
                <a:cs typeface="+mn-cs"/>
                <a:hlinkClick r:id="rId3"/>
              </a:rPr>
              <a:t>Azure Logic Apps</a:t>
            </a:r>
            <a:r>
              <a:rPr lang="en-US" sz="1200" b="0" i="0" kern="1200" dirty="0">
                <a:solidFill>
                  <a:schemeClr val="tx1"/>
                </a:solidFill>
                <a:effectLst/>
                <a:latin typeface="+mn-lt"/>
                <a:ea typeface="+mn-ea"/>
                <a:cs typeface="+mn-cs"/>
              </a:rPr>
              <a:t> to coordinate a set of Azure Functions. For an example of this approach, see </a:t>
            </a:r>
            <a:r>
              <a:rPr lang="en-US" sz="1200" b="0" i="0" u="sng" kern="1200" dirty="0">
                <a:solidFill>
                  <a:schemeClr val="tx1"/>
                </a:solidFill>
                <a:effectLst/>
                <a:latin typeface="+mn-lt"/>
                <a:ea typeface="+mn-ea"/>
                <a:cs typeface="+mn-cs"/>
                <a:hlinkClick r:id="rId4"/>
              </a:rPr>
              <a:t>Create a function that integrates with Azure Logic Apps</a:t>
            </a:r>
            <a:r>
              <a:rPr lang="en-US" sz="1200" b="0"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Cost</a:t>
            </a:r>
            <a:r>
              <a:rPr lang="en-US" sz="1200" b="0" i="0" kern="1200" dirty="0">
                <a:solidFill>
                  <a:schemeClr val="tx1"/>
                </a:solidFill>
                <a:effectLst/>
                <a:latin typeface="+mn-lt"/>
                <a:ea typeface="+mn-ea"/>
                <a:cs typeface="+mn-cs"/>
              </a:rPr>
              <a:t>. With an orchestrator, you pay for the VMs that are running in the cluster. With a serverless application, you pay only for the actual compute resources consumed. In both cases, you need to factor in the cost of any additional services, such as storage, databases, and messaging services.</a:t>
            </a:r>
          </a:p>
          <a:p>
            <a:r>
              <a:rPr lang="en-US" sz="1200" b="1" i="0" kern="1200" dirty="0">
                <a:solidFill>
                  <a:schemeClr val="tx1"/>
                </a:solidFill>
                <a:effectLst/>
                <a:latin typeface="+mn-lt"/>
                <a:ea typeface="+mn-ea"/>
                <a:cs typeface="+mn-cs"/>
              </a:rPr>
              <a:t>Scalability</a:t>
            </a:r>
            <a:r>
              <a:rPr lang="en-US" sz="1200" b="0" i="0" kern="1200" dirty="0">
                <a:solidFill>
                  <a:schemeClr val="tx1"/>
                </a:solidFill>
                <a:effectLst/>
                <a:latin typeface="+mn-lt"/>
                <a:ea typeface="+mn-ea"/>
                <a:cs typeface="+mn-cs"/>
              </a:rPr>
              <a:t>. Azure Functions scales automatically to meet demand, based on the number of incoming events. With an orchestrator, you can scale out by increasing the number of service instances running in the cluster. You can also scale by adding additional VMs to the cluster.</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30</a:t>
            </a:fld>
            <a:endParaRPr lang="nl-NL"/>
          </a:p>
        </p:txBody>
      </p:sp>
    </p:spTree>
    <p:extLst>
      <p:ext uri="{BB962C8B-B14F-4D97-AF65-F5344CB8AC3E}">
        <p14:creationId xmlns:p14="http://schemas.microsoft.com/office/powerpoint/2010/main" val="14921005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Manageability</a:t>
            </a:r>
            <a:r>
              <a:rPr lang="en-US" sz="1200" b="0" i="0" kern="1200" dirty="0">
                <a:solidFill>
                  <a:schemeClr val="tx1"/>
                </a:solidFill>
                <a:effectLst/>
                <a:latin typeface="+mn-lt"/>
                <a:ea typeface="+mn-ea"/>
                <a:cs typeface="+mn-cs"/>
              </a:rPr>
              <a:t> A serverless application is easy to manage, because the platform manages all the of compute resources for you. While an orchestrator abstracts some aspects of managing and configuring a cluster, it does not completely hide the underlying VMs. With an orchestrator, you will need to think about issues such as load balancing, CPU and memory usage, and networking.</a:t>
            </a:r>
          </a:p>
          <a:p>
            <a:r>
              <a:rPr lang="en-US" sz="1200" b="1" i="0" kern="1200" dirty="0">
                <a:solidFill>
                  <a:schemeClr val="tx1"/>
                </a:solidFill>
                <a:effectLst/>
                <a:latin typeface="+mn-lt"/>
                <a:ea typeface="+mn-ea"/>
                <a:cs typeface="+mn-cs"/>
              </a:rPr>
              <a:t>Flexibility and control</a:t>
            </a:r>
            <a:r>
              <a:rPr lang="en-US" sz="1200" b="0" i="0" kern="1200" dirty="0">
                <a:solidFill>
                  <a:schemeClr val="tx1"/>
                </a:solidFill>
                <a:effectLst/>
                <a:latin typeface="+mn-lt"/>
                <a:ea typeface="+mn-ea"/>
                <a:cs typeface="+mn-cs"/>
              </a:rPr>
              <a:t>. An orchestrator gives you a great deal of control over configuring and managing your services and the cluster. The tradeoff is additional complexity. With a serverless architecture, you give up some degree of control because these details are abstracted.</a:t>
            </a:r>
          </a:p>
          <a:p>
            <a:r>
              <a:rPr lang="en-US" sz="1200" b="1" i="0" kern="1200" dirty="0">
                <a:solidFill>
                  <a:schemeClr val="tx1"/>
                </a:solidFill>
                <a:effectLst/>
                <a:latin typeface="+mn-lt"/>
                <a:ea typeface="+mn-ea"/>
                <a:cs typeface="+mn-cs"/>
              </a:rPr>
              <a:t>Portability</a:t>
            </a:r>
            <a:r>
              <a:rPr lang="en-US" sz="1200" b="0" i="0" kern="1200" dirty="0">
                <a:solidFill>
                  <a:schemeClr val="tx1"/>
                </a:solidFill>
                <a:effectLst/>
                <a:latin typeface="+mn-lt"/>
                <a:ea typeface="+mn-ea"/>
                <a:cs typeface="+mn-cs"/>
              </a:rPr>
              <a:t>. All of the orchestrators listed here (Kubernetes, DC/OS, Docker Swarm, and Service Fabric) can run on-premises or in multiple public clouds.</a:t>
            </a:r>
          </a:p>
          <a:p>
            <a:r>
              <a:rPr lang="en-US" sz="1200" b="1" i="0" kern="1200" dirty="0">
                <a:solidFill>
                  <a:schemeClr val="tx1"/>
                </a:solidFill>
                <a:effectLst/>
                <a:latin typeface="+mn-lt"/>
                <a:ea typeface="+mn-ea"/>
                <a:cs typeface="+mn-cs"/>
              </a:rPr>
              <a:t>Application integration</a:t>
            </a:r>
            <a:r>
              <a:rPr lang="en-US" sz="1200" b="0" i="0" kern="1200" dirty="0">
                <a:solidFill>
                  <a:schemeClr val="tx1"/>
                </a:solidFill>
                <a:effectLst/>
                <a:latin typeface="+mn-lt"/>
                <a:ea typeface="+mn-ea"/>
                <a:cs typeface="+mn-cs"/>
              </a:rPr>
              <a:t>. It can be challenging to build a complex application using a serverless architecture. One option in Azure is to use </a:t>
            </a:r>
            <a:r>
              <a:rPr lang="en-US" sz="1200" b="0" i="0" u="sng" kern="1200" dirty="0">
                <a:solidFill>
                  <a:schemeClr val="tx1"/>
                </a:solidFill>
                <a:effectLst/>
                <a:latin typeface="+mn-lt"/>
                <a:ea typeface="+mn-ea"/>
                <a:cs typeface="+mn-cs"/>
                <a:hlinkClick r:id="rId3"/>
              </a:rPr>
              <a:t>Azure Logic Apps</a:t>
            </a:r>
            <a:r>
              <a:rPr lang="en-US" sz="1200" b="0" i="0" kern="1200" dirty="0">
                <a:solidFill>
                  <a:schemeClr val="tx1"/>
                </a:solidFill>
                <a:effectLst/>
                <a:latin typeface="+mn-lt"/>
                <a:ea typeface="+mn-ea"/>
                <a:cs typeface="+mn-cs"/>
              </a:rPr>
              <a:t> to coordinate a set of Azure Functions. For an example of this approach, see </a:t>
            </a:r>
            <a:r>
              <a:rPr lang="en-US" sz="1200" b="0" i="0" u="sng" kern="1200" dirty="0">
                <a:solidFill>
                  <a:schemeClr val="tx1"/>
                </a:solidFill>
                <a:effectLst/>
                <a:latin typeface="+mn-lt"/>
                <a:ea typeface="+mn-ea"/>
                <a:cs typeface="+mn-cs"/>
                <a:hlinkClick r:id="rId4"/>
              </a:rPr>
              <a:t>Create a function that integrates with Azure Logic Apps</a:t>
            </a:r>
            <a:r>
              <a:rPr lang="en-US" sz="1200" b="0"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Cost</a:t>
            </a:r>
            <a:r>
              <a:rPr lang="en-US" sz="1200" b="0" i="0" kern="1200" dirty="0">
                <a:solidFill>
                  <a:schemeClr val="tx1"/>
                </a:solidFill>
                <a:effectLst/>
                <a:latin typeface="+mn-lt"/>
                <a:ea typeface="+mn-ea"/>
                <a:cs typeface="+mn-cs"/>
              </a:rPr>
              <a:t>. With an orchestrator, you pay for the VMs that are running in the cluster. With a serverless application, you pay only for the actual compute resources consumed. In both cases, you need to factor in the cost of any additional services, such as storage, databases, and messaging services.</a:t>
            </a:r>
          </a:p>
          <a:p>
            <a:r>
              <a:rPr lang="en-US" sz="1200" b="1" i="0" kern="1200" dirty="0">
                <a:solidFill>
                  <a:schemeClr val="tx1"/>
                </a:solidFill>
                <a:effectLst/>
                <a:latin typeface="+mn-lt"/>
                <a:ea typeface="+mn-ea"/>
                <a:cs typeface="+mn-cs"/>
              </a:rPr>
              <a:t>Scalability</a:t>
            </a:r>
            <a:r>
              <a:rPr lang="en-US" sz="1200" b="0" i="0" kern="1200" dirty="0">
                <a:solidFill>
                  <a:schemeClr val="tx1"/>
                </a:solidFill>
                <a:effectLst/>
                <a:latin typeface="+mn-lt"/>
                <a:ea typeface="+mn-ea"/>
                <a:cs typeface="+mn-cs"/>
              </a:rPr>
              <a:t>. Azure Functions scales automatically to meet demand, based on the number of incoming events. With an orchestrator, you can scale out by increasing the number of service instances running in the cluster. You can also scale by adding additional VMs to the cluster.</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31</a:t>
            </a:fld>
            <a:endParaRPr lang="nl-NL"/>
          </a:p>
        </p:txBody>
      </p:sp>
    </p:spTree>
    <p:extLst>
      <p:ext uri="{BB962C8B-B14F-4D97-AF65-F5344CB8AC3E}">
        <p14:creationId xmlns:p14="http://schemas.microsoft.com/office/powerpoint/2010/main" val="12519916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a:p>
            <a:r>
              <a:rPr lang="en-US" dirty="0"/>
              <a:t>Demo met Functions en Kubernetes, </a:t>
            </a:r>
            <a:r>
              <a:rPr lang="en-US" dirty="0" err="1"/>
              <a:t>zelfde</a:t>
            </a:r>
            <a:r>
              <a:rPr lang="en-US" dirty="0"/>
              <a:t> code </a:t>
            </a:r>
            <a:r>
              <a:rPr lang="en-US" dirty="0" err="1"/>
              <a:t>uit</a:t>
            </a:r>
            <a:r>
              <a:rPr lang="en-US" dirty="0"/>
              <a:t> </a:t>
            </a:r>
            <a:r>
              <a:rPr lang="en-US" dirty="0" err="1"/>
              <a:t>laten</a:t>
            </a:r>
            <a:r>
              <a:rPr lang="en-US" dirty="0"/>
              <a:t> </a:t>
            </a:r>
            <a:r>
              <a:rPr lang="en-US" dirty="0" err="1"/>
              <a:t>voeren</a:t>
            </a:r>
            <a:r>
              <a:rPr lang="en-US"/>
              <a:t>?</a:t>
            </a:r>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32</a:t>
            </a:fld>
            <a:endParaRPr lang="nl-NL"/>
          </a:p>
        </p:txBody>
      </p:sp>
    </p:spTree>
    <p:extLst>
      <p:ext uri="{BB962C8B-B14F-4D97-AF65-F5344CB8AC3E}">
        <p14:creationId xmlns:p14="http://schemas.microsoft.com/office/powerpoint/2010/main" val="3286821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a:t>
            </a:r>
          </a:p>
          <a:p>
            <a:r>
              <a:rPr lang="en-US" dirty="0"/>
              <a:t>What to expect:</a:t>
            </a:r>
          </a:p>
          <a:p>
            <a:r>
              <a:rPr lang="en-US" dirty="0"/>
              <a:t>Architecture</a:t>
            </a:r>
          </a:p>
          <a:p>
            <a:r>
              <a:rPr lang="en-US"/>
              <a:t>Client cases</a:t>
            </a:r>
            <a:endParaRPr lang="en-US" dirty="0"/>
          </a:p>
          <a:p>
            <a:r>
              <a:rPr lang="en-US" dirty="0"/>
              <a:t>No Demos</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3</a:t>
            </a:fld>
            <a:endParaRPr lang="nl-NL"/>
          </a:p>
        </p:txBody>
      </p:sp>
    </p:spTree>
    <p:extLst>
      <p:ext uri="{BB962C8B-B14F-4D97-AF65-F5344CB8AC3E}">
        <p14:creationId xmlns:p14="http://schemas.microsoft.com/office/powerpoint/2010/main" val="18980677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Construction</a:t>
            </a:r>
          </a:p>
          <a:p>
            <a:r>
              <a:rPr lang="en-US" sz="1200" b="1" dirty="0"/>
              <a:t>Logic Apps</a:t>
            </a:r>
          </a:p>
          <a:p>
            <a:r>
              <a:rPr lang="en-US" sz="1200" dirty="0"/>
              <a:t>Over 250 connectors</a:t>
            </a:r>
          </a:p>
          <a:p>
            <a:r>
              <a:rPr lang="en-US" sz="1200" dirty="0"/>
              <a:t>Visual designer</a:t>
            </a:r>
          </a:p>
          <a:p>
            <a:r>
              <a:rPr lang="en-US" sz="1200" dirty="0"/>
              <a:t>Rich monitoring and management</a:t>
            </a:r>
          </a:p>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33</a:t>
            </a:fld>
            <a:endParaRPr lang="nl-NL"/>
          </a:p>
        </p:txBody>
      </p:sp>
    </p:spTree>
    <p:extLst>
      <p:ext uri="{BB962C8B-B14F-4D97-AF65-F5344CB8AC3E}">
        <p14:creationId xmlns:p14="http://schemas.microsoft.com/office/powerpoint/2010/main" val="9394493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b="1" dirty="0"/>
              <a:t>Ad creation</a:t>
            </a:r>
          </a:p>
          <a:p>
            <a:r>
              <a:rPr lang="nl-NL" dirty="0"/>
              <a:t>Blob Storage</a:t>
            </a:r>
          </a:p>
          <a:p>
            <a:r>
              <a:rPr lang="nl-NL" dirty="0"/>
              <a:t>Video </a:t>
            </a:r>
            <a:r>
              <a:rPr lang="nl-NL" dirty="0" err="1"/>
              <a:t>Indexer</a:t>
            </a:r>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r>
              <a:rPr lang="nl-NL" sz="1200" b="0" i="0" kern="1200" dirty="0">
                <a:solidFill>
                  <a:schemeClr val="tx1"/>
                </a:solidFill>
                <a:effectLst/>
                <a:latin typeface="+mn-lt"/>
                <a:ea typeface="+mn-ea"/>
                <a:cs typeface="+mn-cs"/>
              </a:rPr>
              <a:t>Azure Media Services</a:t>
            </a:r>
          </a:p>
          <a:p>
            <a:r>
              <a:rPr lang="nl-NL" dirty="0"/>
              <a:t>Media </a:t>
            </a:r>
            <a:r>
              <a:rPr lang="nl-NL" dirty="0" err="1"/>
              <a:t>Encoding</a:t>
            </a:r>
            <a:endParaRPr lang="nl-NL" dirty="0"/>
          </a:p>
          <a:p>
            <a:endParaRPr lang="nl-NL" dirty="0"/>
          </a:p>
          <a:p>
            <a:r>
              <a:rPr lang="en-US" sz="1200" b="1" dirty="0"/>
              <a:t>Durable Functions</a:t>
            </a:r>
          </a:p>
          <a:p>
            <a:r>
              <a:rPr lang="en-US" sz="1200" dirty="0"/>
              <a:t>Execute code in several languages</a:t>
            </a:r>
          </a:p>
          <a:p>
            <a:r>
              <a:rPr lang="en-US" sz="1200" dirty="0"/>
              <a:t>Portable runtime</a:t>
            </a:r>
          </a:p>
          <a:p>
            <a:r>
              <a:rPr lang="en-US" sz="1200" dirty="0"/>
              <a:t>Serverless or App Service Plan</a:t>
            </a:r>
          </a:p>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34</a:t>
            </a:fld>
            <a:endParaRPr lang="nl-NL"/>
          </a:p>
        </p:txBody>
      </p:sp>
    </p:spTree>
    <p:extLst>
      <p:ext uri="{BB962C8B-B14F-4D97-AF65-F5344CB8AC3E}">
        <p14:creationId xmlns:p14="http://schemas.microsoft.com/office/powerpoint/2010/main" val="10982808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Government</a:t>
            </a:r>
          </a:p>
          <a:p>
            <a:r>
              <a:rPr lang="en-US" sz="1200" b="1" dirty="0"/>
              <a:t>Azure Automation</a:t>
            </a:r>
          </a:p>
          <a:p>
            <a:r>
              <a:rPr lang="en-US" sz="1200" dirty="0"/>
              <a:t>Operations focus</a:t>
            </a:r>
          </a:p>
          <a:p>
            <a:r>
              <a:rPr lang="en-US" sz="1200" dirty="0"/>
              <a:t>Primarily PowerShell</a:t>
            </a:r>
          </a:p>
          <a:p>
            <a:r>
              <a:rPr lang="en-US" sz="1200" dirty="0"/>
              <a:t>Windows and Linux</a:t>
            </a:r>
          </a:p>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35</a:t>
            </a:fld>
            <a:endParaRPr lang="nl-NL"/>
          </a:p>
        </p:txBody>
      </p:sp>
    </p:spTree>
    <p:extLst>
      <p:ext uri="{BB962C8B-B14F-4D97-AF65-F5344CB8AC3E}">
        <p14:creationId xmlns:p14="http://schemas.microsoft.com/office/powerpoint/2010/main" val="1265349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Build / Deploy resources</a:t>
            </a:r>
            <a:r>
              <a:rPr lang="en-US" sz="1200" b="0" i="0" kern="1200" dirty="0">
                <a:solidFill>
                  <a:schemeClr val="tx1"/>
                </a:solidFill>
                <a:effectLst/>
                <a:latin typeface="+mn-lt"/>
                <a:ea typeface="+mn-ea"/>
                <a:cs typeface="+mn-cs"/>
              </a:rPr>
              <a:t> - Deploy VMs across a hybrid environment using Runbooks and Azure Resource Manager templates. Integrate into development tools like Jenkins and Azure DevOps.</a:t>
            </a:r>
          </a:p>
          <a:p>
            <a:r>
              <a:rPr lang="en-US" sz="1200" b="1" i="0" kern="1200" dirty="0">
                <a:solidFill>
                  <a:schemeClr val="tx1"/>
                </a:solidFill>
                <a:effectLst/>
                <a:latin typeface="+mn-lt"/>
                <a:ea typeface="+mn-ea"/>
                <a:cs typeface="+mn-cs"/>
              </a:rPr>
              <a:t>Configure VMs</a:t>
            </a:r>
            <a:r>
              <a:rPr lang="en-US" sz="1200" b="0" i="0" kern="1200" dirty="0">
                <a:solidFill>
                  <a:schemeClr val="tx1"/>
                </a:solidFill>
                <a:effectLst/>
                <a:latin typeface="+mn-lt"/>
                <a:ea typeface="+mn-ea"/>
                <a:cs typeface="+mn-cs"/>
              </a:rPr>
              <a:t> - Assess and configure Windows and Linux machines with the desired configuration for the infrastructure and application.</a:t>
            </a:r>
          </a:p>
          <a:p>
            <a:r>
              <a:rPr lang="en-US" sz="1200" b="1" i="0" kern="1200" dirty="0">
                <a:solidFill>
                  <a:schemeClr val="tx1"/>
                </a:solidFill>
                <a:effectLst/>
                <a:latin typeface="+mn-lt"/>
                <a:ea typeface="+mn-ea"/>
                <a:cs typeface="+mn-cs"/>
              </a:rPr>
              <a:t>Monitor</a:t>
            </a:r>
            <a:r>
              <a:rPr lang="en-US" sz="1200" b="0" i="0" kern="1200" dirty="0">
                <a:solidFill>
                  <a:schemeClr val="tx1"/>
                </a:solidFill>
                <a:effectLst/>
                <a:latin typeface="+mn-lt"/>
                <a:ea typeface="+mn-ea"/>
                <a:cs typeface="+mn-cs"/>
              </a:rPr>
              <a:t> - Identify changes on machines that are causing issues and remediate or escalate to management systems.</a:t>
            </a:r>
          </a:p>
          <a:p>
            <a:r>
              <a:rPr lang="en-US" sz="1200" b="1" i="0" kern="1200" dirty="0">
                <a:solidFill>
                  <a:schemeClr val="tx1"/>
                </a:solidFill>
                <a:effectLst/>
                <a:latin typeface="+mn-lt"/>
                <a:ea typeface="+mn-ea"/>
                <a:cs typeface="+mn-cs"/>
              </a:rPr>
              <a:t>Protect</a:t>
            </a:r>
            <a:r>
              <a:rPr lang="en-US" sz="1200" b="0" i="0" kern="1200" dirty="0">
                <a:solidFill>
                  <a:schemeClr val="tx1"/>
                </a:solidFill>
                <a:effectLst/>
                <a:latin typeface="+mn-lt"/>
                <a:ea typeface="+mn-ea"/>
                <a:cs typeface="+mn-cs"/>
              </a:rPr>
              <a:t> - Quarantine VM if security alert is raised. Set in-guest requirements.</a:t>
            </a:r>
          </a:p>
          <a:p>
            <a:r>
              <a:rPr lang="en-US" sz="1200" b="1" i="0" kern="1200" dirty="0">
                <a:solidFill>
                  <a:schemeClr val="tx1"/>
                </a:solidFill>
                <a:effectLst/>
                <a:latin typeface="+mn-lt"/>
                <a:ea typeface="+mn-ea"/>
                <a:cs typeface="+mn-cs"/>
              </a:rPr>
              <a:t>Govern</a:t>
            </a:r>
            <a:r>
              <a:rPr lang="en-US" sz="1200" b="0" i="0" kern="1200" dirty="0">
                <a:solidFill>
                  <a:schemeClr val="tx1"/>
                </a:solidFill>
                <a:effectLst/>
                <a:latin typeface="+mn-lt"/>
                <a:ea typeface="+mn-ea"/>
                <a:cs typeface="+mn-cs"/>
              </a:rPr>
              <a:t> - Set up role-based access control for teams. Recover unused resources.</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36</a:t>
            </a:fld>
            <a:endParaRPr lang="nl-NL"/>
          </a:p>
        </p:txBody>
      </p:sp>
    </p:spTree>
    <p:extLst>
      <p:ext uri="{BB962C8B-B14F-4D97-AF65-F5344CB8AC3E}">
        <p14:creationId xmlns:p14="http://schemas.microsoft.com/office/powerpoint/2010/main" val="36302699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Build / Deploy resources</a:t>
            </a:r>
            <a:r>
              <a:rPr lang="en-US" sz="1200" b="0" i="0" kern="1200" dirty="0">
                <a:solidFill>
                  <a:schemeClr val="tx1"/>
                </a:solidFill>
                <a:effectLst/>
                <a:latin typeface="+mn-lt"/>
                <a:ea typeface="+mn-ea"/>
                <a:cs typeface="+mn-cs"/>
              </a:rPr>
              <a:t> - Deploy VMs across a hybrid environment using Runbooks and Azure Resource Manager templates. Integrate into development tools like Jenkins and Azure DevOps.</a:t>
            </a:r>
          </a:p>
          <a:p>
            <a:r>
              <a:rPr lang="en-US" sz="1200" b="1" i="0" kern="1200" dirty="0">
                <a:solidFill>
                  <a:schemeClr val="tx1"/>
                </a:solidFill>
                <a:effectLst/>
                <a:latin typeface="+mn-lt"/>
                <a:ea typeface="+mn-ea"/>
                <a:cs typeface="+mn-cs"/>
              </a:rPr>
              <a:t>Configure VMs</a:t>
            </a:r>
            <a:r>
              <a:rPr lang="en-US" sz="1200" b="0" i="0" kern="1200" dirty="0">
                <a:solidFill>
                  <a:schemeClr val="tx1"/>
                </a:solidFill>
                <a:effectLst/>
                <a:latin typeface="+mn-lt"/>
                <a:ea typeface="+mn-ea"/>
                <a:cs typeface="+mn-cs"/>
              </a:rPr>
              <a:t> - Assess and configure Windows and Linux machines with the desired configuration for the infrastructure and application.</a:t>
            </a:r>
          </a:p>
          <a:p>
            <a:r>
              <a:rPr lang="en-US" sz="1200" b="1" i="0" kern="1200" dirty="0">
                <a:solidFill>
                  <a:schemeClr val="tx1"/>
                </a:solidFill>
                <a:effectLst/>
                <a:latin typeface="+mn-lt"/>
                <a:ea typeface="+mn-ea"/>
                <a:cs typeface="+mn-cs"/>
              </a:rPr>
              <a:t>Monitor</a:t>
            </a:r>
            <a:r>
              <a:rPr lang="en-US" sz="1200" b="0" i="0" kern="1200" dirty="0">
                <a:solidFill>
                  <a:schemeClr val="tx1"/>
                </a:solidFill>
                <a:effectLst/>
                <a:latin typeface="+mn-lt"/>
                <a:ea typeface="+mn-ea"/>
                <a:cs typeface="+mn-cs"/>
              </a:rPr>
              <a:t> - Identify changes on machines that are causing issues and remediate or escalate to management systems.</a:t>
            </a:r>
          </a:p>
          <a:p>
            <a:r>
              <a:rPr lang="en-US" sz="1200" b="1" i="0" kern="1200" dirty="0">
                <a:solidFill>
                  <a:schemeClr val="tx1"/>
                </a:solidFill>
                <a:effectLst/>
                <a:latin typeface="+mn-lt"/>
                <a:ea typeface="+mn-ea"/>
                <a:cs typeface="+mn-cs"/>
              </a:rPr>
              <a:t>Protect</a:t>
            </a:r>
            <a:r>
              <a:rPr lang="en-US" sz="1200" b="0" i="0" kern="1200" dirty="0">
                <a:solidFill>
                  <a:schemeClr val="tx1"/>
                </a:solidFill>
                <a:effectLst/>
                <a:latin typeface="+mn-lt"/>
                <a:ea typeface="+mn-ea"/>
                <a:cs typeface="+mn-cs"/>
              </a:rPr>
              <a:t> - Quarantine VM if security alert is raised. Set in-guest requirements.</a:t>
            </a:r>
          </a:p>
          <a:p>
            <a:r>
              <a:rPr lang="en-US" sz="1200" b="1" i="0" kern="1200" dirty="0">
                <a:solidFill>
                  <a:schemeClr val="tx1"/>
                </a:solidFill>
                <a:effectLst/>
                <a:latin typeface="+mn-lt"/>
                <a:ea typeface="+mn-ea"/>
                <a:cs typeface="+mn-cs"/>
              </a:rPr>
              <a:t>Govern</a:t>
            </a:r>
            <a:r>
              <a:rPr lang="en-US" sz="1200" b="0" i="0" kern="1200" dirty="0">
                <a:solidFill>
                  <a:schemeClr val="tx1"/>
                </a:solidFill>
                <a:effectLst/>
                <a:latin typeface="+mn-lt"/>
                <a:ea typeface="+mn-ea"/>
                <a:cs typeface="+mn-cs"/>
              </a:rPr>
              <a:t> - Set up role-based access control for teams. Recover unused resources.</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37</a:t>
            </a:fld>
            <a:endParaRPr lang="nl-NL"/>
          </a:p>
        </p:txBody>
      </p:sp>
    </p:spTree>
    <p:extLst>
      <p:ext uri="{BB962C8B-B14F-4D97-AF65-F5344CB8AC3E}">
        <p14:creationId xmlns:p14="http://schemas.microsoft.com/office/powerpoint/2010/main" val="39800798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40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r>
              <a:rPr lang="nl-NL" dirty="0"/>
              <a:t>Skip 53</a:t>
            </a:r>
          </a:p>
          <a:p>
            <a:r>
              <a:rPr lang="nl-NL" dirty="0" err="1"/>
              <a:t>So</a:t>
            </a:r>
            <a:r>
              <a:rPr lang="nl-NL" dirty="0"/>
              <a:t>, </a:t>
            </a:r>
            <a:r>
              <a:rPr lang="nl-NL" dirty="0" err="1"/>
              <a:t>with</a:t>
            </a:r>
            <a:r>
              <a:rPr lang="nl-NL" dirty="0"/>
              <a:t> </a:t>
            </a:r>
            <a:r>
              <a:rPr lang="nl-NL" dirty="0" err="1"/>
              <a:t>that</a:t>
            </a:r>
            <a:r>
              <a:rPr lang="nl-NL" dirty="0"/>
              <a:t>, </a:t>
            </a:r>
            <a:r>
              <a:rPr lang="nl-NL" dirty="0" err="1"/>
              <a:t>let’s</a:t>
            </a:r>
            <a:r>
              <a:rPr lang="nl-NL" dirty="0"/>
              <a:t> have a </a:t>
            </a:r>
            <a:r>
              <a:rPr lang="nl-NL" dirty="0" err="1"/>
              <a:t>quick</a:t>
            </a:r>
            <a:r>
              <a:rPr lang="nl-NL" dirty="0"/>
              <a:t> talk </a:t>
            </a:r>
            <a:r>
              <a:rPr lang="nl-NL" dirty="0" err="1"/>
              <a:t>about</a:t>
            </a:r>
            <a:r>
              <a:rPr lang="nl-NL" dirty="0"/>
              <a:t> </a:t>
            </a:r>
            <a:r>
              <a:rPr lang="nl-NL" dirty="0" err="1"/>
              <a:t>devops</a:t>
            </a:r>
            <a:r>
              <a:rPr lang="nl-NL" dirty="0"/>
              <a:t>.</a:t>
            </a:r>
          </a:p>
          <a:p>
            <a:r>
              <a:rPr lang="nl-NL" dirty="0" err="1"/>
              <a:t>Not</a:t>
            </a:r>
            <a:r>
              <a:rPr lang="nl-NL" dirty="0"/>
              <a:t> </a:t>
            </a:r>
            <a:r>
              <a:rPr lang="nl-NL" dirty="0" err="1"/>
              <a:t>just</a:t>
            </a:r>
            <a:r>
              <a:rPr lang="nl-NL" dirty="0"/>
              <a:t> </a:t>
            </a:r>
            <a:r>
              <a:rPr lang="nl-NL" dirty="0" err="1"/>
              <a:t>technical</a:t>
            </a:r>
            <a:r>
              <a:rPr lang="nl-NL" dirty="0"/>
              <a:t>, </a:t>
            </a:r>
            <a:r>
              <a:rPr lang="nl-NL" dirty="0" err="1"/>
              <a:t>also</a:t>
            </a:r>
            <a:r>
              <a:rPr lang="nl-NL" dirty="0"/>
              <a:t> business</a:t>
            </a:r>
          </a:p>
        </p:txBody>
      </p:sp>
      <p:sp>
        <p:nvSpPr>
          <p:cNvPr id="4" name="Slide Number Placeholder 3"/>
          <p:cNvSpPr>
            <a:spLocks noGrp="1"/>
          </p:cNvSpPr>
          <p:nvPr>
            <p:ph type="sldNum" sz="quarter" idx="5"/>
          </p:nvPr>
        </p:nvSpPr>
        <p:spPr/>
        <p:txBody>
          <a:bodyPr/>
          <a:lstStyle/>
          <a:p>
            <a:fld id="{8AEA9FE8-F46C-417D-981B-0615B5E719D8}" type="slidenum">
              <a:rPr lang="nl-NL" smtClean="0"/>
              <a:t>38</a:t>
            </a:fld>
            <a:endParaRPr lang="nl-NL"/>
          </a:p>
        </p:txBody>
      </p:sp>
    </p:spTree>
    <p:extLst>
      <p:ext uri="{BB962C8B-B14F-4D97-AF65-F5344CB8AC3E}">
        <p14:creationId xmlns:p14="http://schemas.microsoft.com/office/powerpoint/2010/main" val="33614123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Omnichannel phone retailer</a:t>
            </a:r>
          </a:p>
          <a:p>
            <a:r>
              <a:rPr lang="en-US" sz="1200" b="1" dirty="0"/>
              <a:t>API Management</a:t>
            </a:r>
          </a:p>
          <a:p>
            <a:r>
              <a:rPr lang="en-US" sz="1200" dirty="0"/>
              <a:t>Policies</a:t>
            </a:r>
          </a:p>
          <a:p>
            <a:r>
              <a:rPr lang="en-US" sz="1200" dirty="0"/>
              <a:t>Security</a:t>
            </a:r>
          </a:p>
          <a:p>
            <a:r>
              <a:rPr lang="en-US" sz="1200" dirty="0"/>
              <a:t>Developer portal</a:t>
            </a:r>
          </a:p>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39</a:t>
            </a:fld>
            <a:endParaRPr lang="nl-NL"/>
          </a:p>
        </p:txBody>
      </p:sp>
    </p:spTree>
    <p:extLst>
      <p:ext uri="{BB962C8B-B14F-4D97-AF65-F5344CB8AC3E}">
        <p14:creationId xmlns:p14="http://schemas.microsoft.com/office/powerpoint/2010/main" val="1913550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Library</a:t>
            </a:r>
          </a:p>
          <a:p>
            <a:r>
              <a:rPr lang="en-US" sz="1200" b="1" dirty="0"/>
              <a:t>Azure Functions Proxy</a:t>
            </a:r>
          </a:p>
          <a:p>
            <a:r>
              <a:rPr lang="en-US" sz="1200" dirty="0"/>
              <a:t>Routing</a:t>
            </a:r>
          </a:p>
          <a:p>
            <a:r>
              <a:rPr lang="en-US" sz="1200" dirty="0"/>
              <a:t>Lightweight</a:t>
            </a:r>
          </a:p>
          <a:p>
            <a:r>
              <a:rPr lang="en-US" sz="1200" dirty="0"/>
              <a:t>Cost effective</a:t>
            </a:r>
          </a:p>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40</a:t>
            </a:fld>
            <a:endParaRPr lang="nl-NL"/>
          </a:p>
        </p:txBody>
      </p:sp>
    </p:spTree>
    <p:extLst>
      <p:ext uri="{BB962C8B-B14F-4D97-AF65-F5344CB8AC3E}">
        <p14:creationId xmlns:p14="http://schemas.microsoft.com/office/powerpoint/2010/main" val="619025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b="1" dirty="0"/>
              <a:t>Insurance</a:t>
            </a:r>
          </a:p>
          <a:p>
            <a:r>
              <a:rPr lang="nl-NL" sz="1200" b="0" dirty="0"/>
              <a:t>WebApps</a:t>
            </a:r>
          </a:p>
          <a:p>
            <a:r>
              <a:rPr lang="nl-NL" sz="1200" b="1" dirty="0"/>
              <a:t>Azure Application Gateway</a:t>
            </a:r>
            <a:endParaRPr lang="en-US" sz="1200" b="1" dirty="0"/>
          </a:p>
          <a:p>
            <a:r>
              <a:rPr lang="en-US" sz="1200" dirty="0"/>
              <a:t>Load balancer</a:t>
            </a:r>
          </a:p>
          <a:p>
            <a:r>
              <a:rPr lang="en-US" sz="1200" dirty="0"/>
              <a:t>Route on URL</a:t>
            </a:r>
          </a:p>
          <a:p>
            <a:r>
              <a:rPr lang="en-US" sz="1200" dirty="0"/>
              <a:t>Web application firewall</a:t>
            </a:r>
          </a:p>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41</a:t>
            </a:fld>
            <a:endParaRPr lang="nl-NL"/>
          </a:p>
        </p:txBody>
      </p:sp>
    </p:spTree>
    <p:extLst>
      <p:ext uri="{BB962C8B-B14F-4D97-AF65-F5344CB8AC3E}">
        <p14:creationId xmlns:p14="http://schemas.microsoft.com/office/powerpoint/2010/main" val="5792998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Autoscaling public preview</a:t>
            </a:r>
          </a:p>
          <a:p>
            <a:r>
              <a:rPr lang="nl-NL" dirty="0"/>
              <a:t>Zone redundancy</a:t>
            </a:r>
          </a:p>
          <a:p>
            <a:r>
              <a:rPr lang="nl-NL" dirty="0"/>
              <a:t>Static VIP</a:t>
            </a:r>
          </a:p>
          <a:p>
            <a:r>
              <a:rPr lang="nl-NL" dirty="0"/>
              <a:t>Faster dep</a:t>
            </a:r>
          </a:p>
          <a:p>
            <a:r>
              <a:rPr lang="nl-NL" dirty="0"/>
              <a:t>Secure Sockets Layer (SSL) termination</a:t>
            </a:r>
          </a:p>
          <a:p>
            <a:r>
              <a:rPr lang="nl-NL" dirty="0"/>
              <a:t>Azure Kubernetes Service (AKS) Ingress controller preview</a:t>
            </a:r>
          </a:p>
          <a:p>
            <a:r>
              <a:rPr lang="nl-NL" dirty="0"/>
              <a:t>Custom error pages</a:t>
            </a:r>
          </a:p>
          <a:p>
            <a:r>
              <a:rPr lang="nl-NL" dirty="0"/>
              <a:t>Web application firewall</a:t>
            </a:r>
          </a:p>
          <a:p>
            <a:r>
              <a:rPr lang="nl-NL" dirty="0"/>
              <a:t>URL-based routing</a:t>
            </a:r>
          </a:p>
          <a:p>
            <a:r>
              <a:rPr lang="nl-NL" dirty="0"/>
              <a:t>Multiple-site hosting</a:t>
            </a:r>
          </a:p>
          <a:p>
            <a:r>
              <a:rPr lang="nl-NL" dirty="0"/>
              <a:t>Redirection</a:t>
            </a:r>
          </a:p>
          <a:p>
            <a:r>
              <a:rPr lang="nl-NL" dirty="0"/>
              <a:t>Session affinity</a:t>
            </a:r>
          </a:p>
          <a:p>
            <a:r>
              <a:rPr lang="nl-NL" dirty="0"/>
              <a:t>Websocket and HTTP/2 traffic</a:t>
            </a:r>
          </a:p>
          <a:p>
            <a:r>
              <a:rPr lang="nl-NL" dirty="0"/>
              <a:t>Rewrite HTTP headers (public preview)</a:t>
            </a:r>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42</a:t>
            </a:fld>
            <a:endParaRPr lang="nl-NL"/>
          </a:p>
        </p:txBody>
      </p:sp>
    </p:spTree>
    <p:extLst>
      <p:ext uri="{BB962C8B-B14F-4D97-AF65-F5344CB8AC3E}">
        <p14:creationId xmlns:p14="http://schemas.microsoft.com/office/powerpoint/2010/main" val="865397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02751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Autoscaling public preview</a:t>
            </a:r>
          </a:p>
          <a:p>
            <a:r>
              <a:rPr lang="nl-NL" dirty="0"/>
              <a:t>Zone redundancy</a:t>
            </a:r>
          </a:p>
          <a:p>
            <a:r>
              <a:rPr lang="nl-NL" dirty="0"/>
              <a:t>Static VIP</a:t>
            </a:r>
          </a:p>
          <a:p>
            <a:r>
              <a:rPr lang="nl-NL" dirty="0"/>
              <a:t>Faster dep</a:t>
            </a:r>
          </a:p>
          <a:p>
            <a:r>
              <a:rPr lang="nl-NL" dirty="0"/>
              <a:t>Secure Sockets Layer (SSL) termination</a:t>
            </a:r>
          </a:p>
          <a:p>
            <a:r>
              <a:rPr lang="nl-NL" dirty="0"/>
              <a:t>Azure Kubernetes Service (AKS) Ingress controller preview</a:t>
            </a:r>
          </a:p>
          <a:p>
            <a:r>
              <a:rPr lang="nl-NL" dirty="0"/>
              <a:t>Custom error pages</a:t>
            </a:r>
          </a:p>
          <a:p>
            <a:r>
              <a:rPr lang="nl-NL" dirty="0"/>
              <a:t>Web application firewall</a:t>
            </a:r>
          </a:p>
          <a:p>
            <a:r>
              <a:rPr lang="nl-NL" dirty="0"/>
              <a:t>URL-based routing</a:t>
            </a:r>
          </a:p>
          <a:p>
            <a:r>
              <a:rPr lang="nl-NL" dirty="0"/>
              <a:t>Multiple-site hosting</a:t>
            </a:r>
          </a:p>
          <a:p>
            <a:r>
              <a:rPr lang="nl-NL" dirty="0"/>
              <a:t>Redirection</a:t>
            </a:r>
          </a:p>
          <a:p>
            <a:r>
              <a:rPr lang="nl-NL" dirty="0"/>
              <a:t>Session affinity</a:t>
            </a:r>
          </a:p>
          <a:p>
            <a:r>
              <a:rPr lang="nl-NL" dirty="0"/>
              <a:t>Websocket and HTTP/2 traffic</a:t>
            </a:r>
          </a:p>
          <a:p>
            <a:r>
              <a:rPr lang="nl-NL" dirty="0"/>
              <a:t>Rewrite HTTP headers (public preview)</a:t>
            </a:r>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43</a:t>
            </a:fld>
            <a:endParaRPr lang="nl-NL"/>
          </a:p>
        </p:txBody>
      </p:sp>
    </p:spTree>
    <p:extLst>
      <p:ext uri="{BB962C8B-B14F-4D97-AF65-F5344CB8AC3E}">
        <p14:creationId xmlns:p14="http://schemas.microsoft.com/office/powerpoint/2010/main" val="32563229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44</a:t>
            </a:fld>
            <a:endParaRPr lang="nl-NL"/>
          </a:p>
        </p:txBody>
      </p:sp>
    </p:spTree>
    <p:extLst>
      <p:ext uri="{BB962C8B-B14F-4D97-AF65-F5344CB8AC3E}">
        <p14:creationId xmlns:p14="http://schemas.microsoft.com/office/powerpoint/2010/main" val="5102479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45</a:t>
            </a:fld>
            <a:endParaRPr lang="nl-NL"/>
          </a:p>
        </p:txBody>
      </p:sp>
    </p:spTree>
    <p:extLst>
      <p:ext uri="{BB962C8B-B14F-4D97-AF65-F5344CB8AC3E}">
        <p14:creationId xmlns:p14="http://schemas.microsoft.com/office/powerpoint/2010/main" val="204165820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46</a:t>
            </a:fld>
            <a:endParaRPr lang="nl-NL"/>
          </a:p>
        </p:txBody>
      </p:sp>
    </p:spTree>
    <p:extLst>
      <p:ext uri="{BB962C8B-B14F-4D97-AF65-F5344CB8AC3E}">
        <p14:creationId xmlns:p14="http://schemas.microsoft.com/office/powerpoint/2010/main" val="2165858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Rich features (de-dupe, scheduling, etc.)</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47</a:t>
            </a:fld>
            <a:endParaRPr lang="nl-NL"/>
          </a:p>
        </p:txBody>
      </p:sp>
    </p:spTree>
    <p:extLst>
      <p:ext uri="{BB962C8B-B14F-4D97-AF65-F5344CB8AC3E}">
        <p14:creationId xmlns:p14="http://schemas.microsoft.com/office/powerpoint/2010/main" val="6889077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Rich features (de-dupe, scheduling, etc.)</a:t>
            </a:r>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48</a:t>
            </a:fld>
            <a:endParaRPr lang="nl-NL"/>
          </a:p>
        </p:txBody>
      </p:sp>
    </p:spTree>
    <p:extLst>
      <p:ext uri="{BB962C8B-B14F-4D97-AF65-F5344CB8AC3E}">
        <p14:creationId xmlns:p14="http://schemas.microsoft.com/office/powerpoint/2010/main" val="30986799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50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49</a:t>
            </a:fld>
            <a:endParaRPr lang="nl-NL"/>
          </a:p>
        </p:txBody>
      </p:sp>
    </p:spTree>
    <p:extLst>
      <p:ext uri="{BB962C8B-B14F-4D97-AF65-F5344CB8AC3E}">
        <p14:creationId xmlns:p14="http://schemas.microsoft.com/office/powerpoint/2010/main" val="41513340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0225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2/8/2020 10:09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612122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410878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Scalability </a:t>
            </a:r>
          </a:p>
          <a:p>
            <a:pPr marL="0" indent="0">
              <a:buFontTx/>
              <a:buNone/>
            </a:pPr>
            <a:r>
              <a:rPr lang="en-US" dirty="0"/>
              <a:t>Pricing pay as you go</a:t>
            </a:r>
          </a:p>
          <a:p>
            <a:pPr marL="0" indent="0">
              <a:buFontTx/>
              <a:buNone/>
            </a:pPr>
            <a:r>
              <a:rPr lang="en-US" dirty="0"/>
              <a:t>Just bring application</a:t>
            </a:r>
          </a:p>
          <a:p>
            <a:pPr marL="0" indent="0">
              <a:buFontTx/>
              <a:buNone/>
            </a:pPr>
            <a:r>
              <a:rPr lang="en-US" dirty="0"/>
              <a:t>From </a:t>
            </a:r>
            <a:r>
              <a:rPr lang="en-US" dirty="0" err="1"/>
              <a:t>paas</a:t>
            </a:r>
            <a:r>
              <a:rPr lang="en-US" dirty="0"/>
              <a:t> is where the value is</a:t>
            </a:r>
          </a:p>
          <a:p>
            <a:pPr marL="0" indent="0">
              <a:buFontTx/>
              <a:buNone/>
            </a:pPr>
            <a:r>
              <a:rPr lang="en-US" dirty="0"/>
              <a:t>Containers is IaaS++</a:t>
            </a:r>
          </a:p>
          <a:p>
            <a:pPr marL="0" indent="0">
              <a:buFontTx/>
              <a:buNone/>
            </a:pP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2/8/2020 9:54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942597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8</a:t>
            </a:fld>
            <a:endParaRPr lang="nl-NL"/>
          </a:p>
        </p:txBody>
      </p:sp>
    </p:spTree>
    <p:extLst>
      <p:ext uri="{BB962C8B-B14F-4D97-AF65-F5344CB8AC3E}">
        <p14:creationId xmlns:p14="http://schemas.microsoft.com/office/powerpoint/2010/main" val="2691454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Should be based on business and technical requirements</a:t>
            </a:r>
          </a:p>
          <a:p>
            <a:r>
              <a:rPr lang="nl-NL" dirty="0"/>
              <a:t>TOFAG, IASA, SAFE</a:t>
            </a:r>
          </a:p>
        </p:txBody>
      </p:sp>
      <p:sp>
        <p:nvSpPr>
          <p:cNvPr id="4" name="Slide Number Placeholder 3"/>
          <p:cNvSpPr>
            <a:spLocks noGrp="1"/>
          </p:cNvSpPr>
          <p:nvPr>
            <p:ph type="sldNum" sz="quarter" idx="5"/>
          </p:nvPr>
        </p:nvSpPr>
        <p:spPr/>
        <p:txBody>
          <a:bodyPr/>
          <a:lstStyle/>
          <a:p>
            <a:fld id="{8AEA9FE8-F46C-417D-981B-0615B5E719D8}" type="slidenum">
              <a:rPr lang="nl-NL" smtClean="0"/>
              <a:t>10</a:t>
            </a:fld>
            <a:endParaRPr lang="nl-NL"/>
          </a:p>
        </p:txBody>
      </p:sp>
    </p:spTree>
    <p:extLst>
      <p:ext uri="{BB962C8B-B14F-4D97-AF65-F5344CB8AC3E}">
        <p14:creationId xmlns:p14="http://schemas.microsoft.com/office/powerpoint/2010/main" val="42073977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sp>
        <p:nvSpPr>
          <p:cNvPr id="2" name="Rectangle 1"/>
          <p:cNvSpPr/>
          <p:nvPr/>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p:nvPicPr>
        <p:blipFill>
          <a:blip r:embed="rId2"/>
          <a:stretch>
            <a:fillRect/>
          </a:stretch>
        </p:blipFill>
        <p:spPr>
          <a:xfrm>
            <a:off x="453192" y="6087890"/>
            <a:ext cx="1427788" cy="304828"/>
          </a:xfrm>
          <a:prstGeom prst="rect">
            <a:avLst/>
          </a:prstGeom>
        </p:spPr>
      </p:pic>
      <p:pic>
        <p:nvPicPr>
          <p:cNvPr id="6" name="Picture 5"/>
          <p:cNvPicPr>
            <a:picLocks noChangeAspect="1"/>
          </p:cNvPicPr>
          <p:nvPr/>
        </p:nvPicPr>
        <p:blipFill rotWithShape="1">
          <a:blip r:embed="rId3"/>
          <a:srcRect r="40044"/>
          <a:stretch/>
        </p:blipFill>
        <p:spPr>
          <a:xfrm>
            <a:off x="-241654" y="1927277"/>
            <a:ext cx="4643101" cy="2106897"/>
          </a:xfrm>
          <a:prstGeom prst="rect">
            <a:avLst/>
          </a:prstGeom>
        </p:spPr>
      </p:pic>
    </p:spTree>
    <p:extLst>
      <p:ext uri="{BB962C8B-B14F-4D97-AF65-F5344CB8AC3E}">
        <p14:creationId xmlns:p14="http://schemas.microsoft.com/office/powerpoint/2010/main" val="246821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7822" cy="1158793"/>
          </a:xfrm>
          <a:noFill/>
        </p:spPr>
        <p:txBody>
          <a:bodyPr wrap="square" tIns="91440" bIns="91440" anchor="t" anchorCtr="0">
            <a:spAutoFit/>
          </a:bodyPr>
          <a:lstStyle>
            <a:lvl1pPr>
              <a:defRPr sz="7056"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86714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692136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1361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1865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9756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8350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233107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p:nvPicPr>
        <p:blipFill>
          <a:blip r:embed="rId2"/>
          <a:stretch>
            <a:fillRect/>
          </a:stretch>
        </p:blipFill>
        <p:spPr bwMode="invGray">
          <a:xfrm>
            <a:off x="454892" y="470067"/>
            <a:ext cx="1408078" cy="300619"/>
          </a:xfrm>
          <a:prstGeom prst="rect">
            <a:avLst/>
          </a:prstGeom>
        </p:spPr>
      </p:pic>
    </p:spTree>
    <p:extLst>
      <p:ext uri="{BB962C8B-B14F-4D97-AF65-F5344CB8AC3E}">
        <p14:creationId xmlns:p14="http://schemas.microsoft.com/office/powerpoint/2010/main" val="30423781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59778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2_Title Slide">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3"/>
            <a:ext cx="9144000" cy="2387600"/>
          </a:xfrm>
        </p:spPr>
        <p:txBody>
          <a:bodyPr anchor="b"/>
          <a:lstStyle>
            <a:lvl1pPr algn="ctr">
              <a:defRPr sz="5996">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a:t>Click to edit Master title style</a:t>
            </a:r>
            <a:endParaRPr lang="en-NZ" dirty="0"/>
          </a:p>
        </p:txBody>
      </p:sp>
      <p:sp>
        <p:nvSpPr>
          <p:cNvPr id="3" name="Subtitle 2"/>
          <p:cNvSpPr>
            <a:spLocks noGrp="1"/>
          </p:cNvSpPr>
          <p:nvPr>
            <p:ph type="subTitle" idx="1"/>
          </p:nvPr>
        </p:nvSpPr>
        <p:spPr>
          <a:xfrm>
            <a:off x="1524000" y="2779079"/>
            <a:ext cx="9144000" cy="517065"/>
          </a:xfrm>
        </p:spPr>
        <p:txBody>
          <a:bodyPr/>
          <a:lstStyle>
            <a:lvl1pPr marL="0" indent="0" algn="ctr">
              <a:buNone/>
              <a:defRPr sz="2400">
                <a:solidFill>
                  <a:schemeClr val="bg1"/>
                </a:solidFill>
              </a:defRPr>
            </a:lvl1pPr>
            <a:lvl2pPr marL="457025" indent="0" algn="ctr">
              <a:buNone/>
              <a:defRPr sz="2000"/>
            </a:lvl2pPr>
            <a:lvl3pPr marL="914049" indent="0" algn="ctr">
              <a:buNone/>
              <a:defRPr sz="1800"/>
            </a:lvl3pPr>
            <a:lvl4pPr marL="1371074" indent="0" algn="ctr">
              <a:buNone/>
              <a:defRPr sz="1600"/>
            </a:lvl4pPr>
            <a:lvl5pPr marL="1828098" indent="0" algn="ctr">
              <a:buNone/>
              <a:defRPr sz="1600"/>
            </a:lvl5pPr>
            <a:lvl6pPr marL="2285122" indent="0" algn="ctr">
              <a:buNone/>
              <a:defRPr sz="1600"/>
            </a:lvl6pPr>
            <a:lvl7pPr marL="2742147" indent="0" algn="ctr">
              <a:buNone/>
              <a:defRPr sz="1600"/>
            </a:lvl7pPr>
            <a:lvl8pPr marL="3199171" indent="0" algn="ctr">
              <a:buNone/>
              <a:defRPr sz="1600"/>
            </a:lvl8pPr>
            <a:lvl9pPr marL="3656195" indent="0" algn="ctr">
              <a:buNone/>
              <a:defRPr sz="1600"/>
            </a:lvl9pPr>
          </a:lstStyle>
          <a:p>
            <a:r>
              <a:rPr lang="en-US"/>
              <a:t>Click to edit Master subtitle style</a:t>
            </a:r>
            <a:endParaRPr lang="en-NZ" dirty="0"/>
          </a:p>
        </p:txBody>
      </p:sp>
    </p:spTree>
    <p:extLst>
      <p:ext uri="{BB962C8B-B14F-4D97-AF65-F5344CB8AC3E}">
        <p14:creationId xmlns:p14="http://schemas.microsoft.com/office/powerpoint/2010/main" val="170472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2" y="3441247"/>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p:nvSpPr>
        <p:spPr bwMode="gray">
          <a:xfrm>
            <a:off x="0" y="5782138"/>
            <a:ext cx="12191377" cy="107586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3"/>
          <a:stretch>
            <a:fillRect/>
          </a:stretch>
        </p:blipFill>
        <p:spPr>
          <a:xfrm>
            <a:off x="363550" y="6171287"/>
            <a:ext cx="1427788" cy="304828"/>
          </a:xfrm>
          <a:prstGeom prst="rect">
            <a:avLst/>
          </a:prstGeom>
        </p:spPr>
      </p:pic>
    </p:spTree>
    <p:extLst>
      <p:ext uri="{BB962C8B-B14F-4D97-AF65-F5344CB8AC3E}">
        <p14:creationId xmlns:p14="http://schemas.microsoft.com/office/powerpoint/2010/main" val="24483994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Leeg">
    <p:spTree>
      <p:nvGrpSpPr>
        <p:cNvPr id="1" name=""/>
        <p:cNvGrpSpPr/>
        <p:nvPr/>
      </p:nvGrpSpPr>
      <p:grpSpPr>
        <a:xfrm>
          <a:off x="0" y="0"/>
          <a:ext cx="0" cy="0"/>
          <a:chOff x="0" y="0"/>
          <a:chExt cx="0" cy="0"/>
        </a:xfrm>
      </p:grpSpPr>
      <p:sp>
        <p:nvSpPr>
          <p:cNvPr id="4" name="Tijdelijke aanduiding voor dianummer 3"/>
          <p:cNvSpPr>
            <a:spLocks noGrp="1"/>
          </p:cNvSpPr>
          <p:nvPr>
            <p:ph type="sldNum" sz="quarter" idx="12"/>
          </p:nvPr>
        </p:nvSpPr>
        <p:spPr/>
        <p:txBody>
          <a:bodyPr/>
          <a:lstStyle/>
          <a:p>
            <a:fld id="{E9A05531-9278-45EE-A242-765AE1251042}" type="slidenum">
              <a:rPr lang="nl-NL" smtClean="0"/>
              <a:t>‹#›</a:t>
            </a:fld>
            <a:endParaRPr lang="nl-NL"/>
          </a:p>
        </p:txBody>
      </p:sp>
    </p:spTree>
    <p:extLst>
      <p:ext uri="{BB962C8B-B14F-4D97-AF65-F5344CB8AC3E}">
        <p14:creationId xmlns:p14="http://schemas.microsoft.com/office/powerpoint/2010/main" val="2340825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20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ULLETED ONE 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334" y="1600201"/>
            <a:ext cx="11159066" cy="4525963"/>
          </a:xfrm>
        </p:spPr>
        <p:txBody>
          <a:bodyPr>
            <a:normAutofit/>
          </a:bodyPr>
          <a:lstStyle>
            <a:lvl1pPr marL="457189" indent="-457189" algn="l">
              <a:buClr>
                <a:schemeClr val="tx2"/>
              </a:buClr>
              <a:buSzPct val="50000"/>
              <a:buFont typeface="Lucida Grande"/>
              <a:buChar char="➔"/>
              <a:defRPr sz="3200">
                <a:solidFill>
                  <a:srgbClr val="2B2C27"/>
                </a:solidFill>
                <a:latin typeface="Segoe UI Light" panose="020B0502040204020203" pitchFamily="34" charset="0"/>
                <a:cs typeface="Segoe UI Light" panose="020B0502040204020203" pitchFamily="34" charset="0"/>
              </a:defRPr>
            </a:lvl1pPr>
            <a:lvl2pPr marL="990575" indent="-380990" algn="l">
              <a:buClr>
                <a:schemeClr val="tx1"/>
              </a:buClr>
              <a:buSzPct val="50000"/>
              <a:buFont typeface="Lucida Grande"/>
              <a:buChar char="➔"/>
              <a:defRPr sz="2667">
                <a:solidFill>
                  <a:srgbClr val="2B2C27"/>
                </a:solidFill>
                <a:latin typeface="Segoe UI Light" panose="020B0502040204020203" pitchFamily="34" charset="0"/>
                <a:cs typeface="Segoe UI Light" panose="020B0502040204020203" pitchFamily="34" charset="0"/>
              </a:defRPr>
            </a:lvl2pPr>
            <a:lvl3pPr marL="1523962" indent="-304792" algn="l">
              <a:buClr>
                <a:schemeClr val="tx2"/>
              </a:buClr>
              <a:buSzPct val="50000"/>
              <a:buFont typeface="Arial"/>
              <a:buChar char="•"/>
              <a:defRPr sz="2400">
                <a:solidFill>
                  <a:srgbClr val="2B2C27"/>
                </a:solidFill>
                <a:latin typeface="Segoe UI Light" panose="020B0502040204020203" pitchFamily="34" charset="0"/>
                <a:cs typeface="Segoe UI Light" panose="020B0502040204020203" pitchFamily="34" charset="0"/>
              </a:defRPr>
            </a:lvl3pPr>
            <a:lvl4pPr marL="2133547" indent="-304792" algn="l">
              <a:buClr>
                <a:schemeClr val="tx1">
                  <a:lumMod val="75000"/>
                  <a:lumOff val="25000"/>
                </a:schemeClr>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4pPr>
            <a:lvl5pPr marL="2743131" indent="-304792" algn="l">
              <a:buClr>
                <a:schemeClr val="tx2"/>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3334" y="274639"/>
            <a:ext cx="11159066" cy="11430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0651602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3" y="289515"/>
            <a:ext cx="4225335" cy="3214201"/>
          </a:xfrm>
        </p:spPr>
        <p:txBody>
          <a:bodyPr/>
          <a:lstStyle/>
          <a:p>
            <a:r>
              <a:rPr lang="en-US"/>
              <a:t>Click to edit Master title style</a:t>
            </a:r>
          </a:p>
        </p:txBody>
      </p:sp>
      <p:sp>
        <p:nvSpPr>
          <p:cNvPr id="3" name="Rectangle 2"/>
          <p:cNvSpPr/>
          <p:nvPr userDrawn="1"/>
        </p:nvSpPr>
        <p:spPr bwMode="auto">
          <a:xfrm>
            <a:off x="4751363" y="5"/>
            <a:ext cx="7440636" cy="68580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58" tIns="143326" rIns="179158" bIns="143326" numCol="1" spcCol="0" rtlCol="0" fromWordArt="0" anchor="t" anchorCtr="0" forceAA="0" compatLnSpc="1">
            <a:prstTxWarp prst="textNoShape">
              <a:avLst/>
            </a:prstTxWarp>
            <a:noAutofit/>
          </a:bodyPr>
          <a:lstStyle/>
          <a:p>
            <a:pPr algn="ctr" defTabSz="913295" fontAlgn="base">
              <a:lnSpc>
                <a:spcPct val="90000"/>
              </a:lnSpc>
              <a:spcBef>
                <a:spcPct val="0"/>
              </a:spcBef>
              <a:spcAft>
                <a:spcPct val="0"/>
              </a:spcAft>
              <a:defRPr/>
            </a:pPr>
            <a:endParaRPr lang="en-US" sz="2353">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49498920"/>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2" pos="334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86064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203177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829740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4362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a:solidFill>
            <a:schemeClr val="bg1">
              <a:lumMod val="95000"/>
              <a:alpha val="75000"/>
            </a:schemeClr>
          </a:solidFill>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964C3E3A-891A-4BB3-88AB-666634176F43}"/>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36789475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660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55306"/>
          </a:xfrm>
        </p:spPr>
        <p:txBody>
          <a:bodyPr/>
          <a:lstStyle>
            <a:lvl1pPr marL="0" indent="0">
              <a:buNone/>
              <a:defRPr>
                <a:gradFill>
                  <a:gsLst>
                    <a:gs pos="1250">
                      <a:schemeClr val="tx1"/>
                    </a:gs>
                    <a:gs pos="99000">
                      <a:schemeClr val="tx1"/>
                    </a:gs>
                  </a:gsLst>
                  <a:lin ang="5400000" scaled="0"/>
                </a:gradFill>
              </a:defRPr>
            </a:lvl1pPr>
            <a:lvl2pPr marL="0" indent="0">
              <a:buFontTx/>
              <a:buNone/>
              <a:defRPr sz="2353"/>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63172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a:solidFill>
            <a:schemeClr val="bg1">
              <a:lumMod val="95000"/>
              <a:alpha val="75000"/>
            </a:schemeClr>
          </a:solidFill>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093942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50051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a:solidFill>
            <a:schemeClr val="bg1">
              <a:lumMod val="95000"/>
              <a:alpha val="75000"/>
            </a:schemeClr>
          </a:solidFill>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Box 6">
            <a:extLst>
              <a:ext uri="{FF2B5EF4-FFF2-40B4-BE49-F238E27FC236}">
                <a16:creationId xmlns:a16="http://schemas.microsoft.com/office/drawing/2014/main" id="{C5E06726-C41F-4D13-BB2E-84B5B71B9810}"/>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1189412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383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28328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697A84F2-6DDB-4E74-BA2C-B63751FA3DD3}"/>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172834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401383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9165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270447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09556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65502303"/>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6673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8403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347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269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793770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89939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710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F38E59-4AE5-4E67-B2D0-C9377619B230}"/>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1052165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186002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 - 1 speaker">
    <p:spTree>
      <p:nvGrpSpPr>
        <p:cNvPr id="1" name=""/>
        <p:cNvGrpSpPr/>
        <p:nvPr/>
      </p:nvGrpSpPr>
      <p:grpSpPr>
        <a:xfrm>
          <a:off x="0" y="0"/>
          <a:ext cx="0" cy="0"/>
          <a:chOff x="0" y="0"/>
          <a:chExt cx="0" cy="0"/>
        </a:xfrm>
      </p:grpSpPr>
      <p:pic>
        <p:nvPicPr>
          <p:cNvPr id="6" name="Picture 5" descr="A close up of a sign&#10;&#10;Description generated with high confidence">
            <a:extLst>
              <a:ext uri="{FF2B5EF4-FFF2-40B4-BE49-F238E27FC236}">
                <a16:creationId xmlns:a16="http://schemas.microsoft.com/office/drawing/2014/main" id="{FBF63AD1-F97C-4B71-9B7B-0C87A5095E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Tree>
    <p:extLst>
      <p:ext uri="{BB962C8B-B14F-4D97-AF65-F5344CB8AC3E}">
        <p14:creationId xmlns:p14="http://schemas.microsoft.com/office/powerpoint/2010/main" val="1038348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5042941"/>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761D4-BE34-45C0-9AA1-67CBA84C7AA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A4C2C62-8CA2-46A4-A5C7-18D511E1C32C}"/>
              </a:ext>
            </a:extLst>
          </p:cNvPr>
          <p:cNvSpPr>
            <a:spLocks noGrp="1"/>
          </p:cNvSpPr>
          <p:nvPr>
            <p:ph idx="1"/>
          </p:nvPr>
        </p:nvSpPr>
        <p:spPr>
          <a:xfrm>
            <a:off x="838200" y="1825625"/>
            <a:ext cx="10515600" cy="435133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0580FA0-A808-48A1-BD29-FC3407029751}"/>
              </a:ext>
            </a:extLst>
          </p:cNvPr>
          <p:cNvSpPr>
            <a:spLocks noGrp="1"/>
          </p:cNvSpPr>
          <p:nvPr>
            <p:ph type="dt" sz="half" idx="10"/>
          </p:nvPr>
        </p:nvSpPr>
        <p:spPr/>
        <p:txBody>
          <a:bodyPr/>
          <a:lstStyle/>
          <a:p>
            <a:fld id="{94711D52-52D9-40D7-AA9A-895B1C1FAF4B}" type="datetimeFigureOut">
              <a:rPr lang="en-US" smtClean="0"/>
              <a:t>2/8/2020</a:t>
            </a:fld>
            <a:endParaRPr lang="en-US"/>
          </a:p>
        </p:txBody>
      </p:sp>
      <p:sp>
        <p:nvSpPr>
          <p:cNvPr id="5" name="Footer Placeholder 4">
            <a:extLst>
              <a:ext uri="{FF2B5EF4-FFF2-40B4-BE49-F238E27FC236}">
                <a16:creationId xmlns:a16="http://schemas.microsoft.com/office/drawing/2014/main" id="{DA863C61-E365-4104-BD85-0D19C6E1E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B4E763-E716-414D-BAE9-D351B4606C3C}"/>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8706537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D2D6D-C881-4A34-9B88-FA083A9D787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0EA07BD-293B-431B-8913-695FB38F909D}"/>
              </a:ext>
            </a:extLst>
          </p:cNvPr>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8B1F10-3C4E-4F06-93C6-B4B629AE32BD}"/>
              </a:ext>
            </a:extLst>
          </p:cNvPr>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C54DB1-ECB6-4A4E-A0B5-E4C6BC6257A6}"/>
              </a:ext>
            </a:extLst>
          </p:cNvPr>
          <p:cNvSpPr>
            <a:spLocks noGrp="1"/>
          </p:cNvSpPr>
          <p:nvPr>
            <p:ph type="dt" sz="half" idx="10"/>
          </p:nvPr>
        </p:nvSpPr>
        <p:spPr/>
        <p:txBody>
          <a:bodyPr/>
          <a:lstStyle/>
          <a:p>
            <a:fld id="{94711D52-52D9-40D7-AA9A-895B1C1FAF4B}" type="datetimeFigureOut">
              <a:rPr lang="en-US" smtClean="0"/>
              <a:t>2/8/2020</a:t>
            </a:fld>
            <a:endParaRPr lang="en-US"/>
          </a:p>
        </p:txBody>
      </p:sp>
      <p:sp>
        <p:nvSpPr>
          <p:cNvPr id="6" name="Footer Placeholder 5">
            <a:extLst>
              <a:ext uri="{FF2B5EF4-FFF2-40B4-BE49-F238E27FC236}">
                <a16:creationId xmlns:a16="http://schemas.microsoft.com/office/drawing/2014/main" id="{8FD71493-4A02-4C55-8735-97A7E900A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DECC11-2A8E-48ED-93E0-30CE322015F8}"/>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17286768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0F1A5-C890-49C3-A377-A3E4318E5D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56ADA8F4-4AFB-4E58-9901-05117F389333}"/>
              </a:ext>
            </a:extLst>
          </p:cNvPr>
          <p:cNvSpPr>
            <a:spLocks noGrp="1"/>
          </p:cNvSpPr>
          <p:nvPr>
            <p:ph type="dt" sz="half" idx="10"/>
          </p:nvPr>
        </p:nvSpPr>
        <p:spPr/>
        <p:txBody>
          <a:bodyPr/>
          <a:lstStyle/>
          <a:p>
            <a:fld id="{94711D52-52D9-40D7-AA9A-895B1C1FAF4B}" type="datetimeFigureOut">
              <a:rPr lang="en-US" smtClean="0"/>
              <a:t>2/8/2020</a:t>
            </a:fld>
            <a:endParaRPr lang="en-US"/>
          </a:p>
        </p:txBody>
      </p:sp>
      <p:sp>
        <p:nvSpPr>
          <p:cNvPr id="4" name="Footer Placeholder 3">
            <a:extLst>
              <a:ext uri="{FF2B5EF4-FFF2-40B4-BE49-F238E27FC236}">
                <a16:creationId xmlns:a16="http://schemas.microsoft.com/office/drawing/2014/main" id="{FAFCCE53-43B1-4F59-B211-3A69F922C7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19983E-C989-49D0-BE9B-B2EF5F341F72}"/>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21014395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2750C1-200E-4370-A21F-A13DAE3D2AD8}"/>
              </a:ext>
            </a:extLst>
          </p:cNvPr>
          <p:cNvSpPr>
            <a:spLocks noGrp="1"/>
          </p:cNvSpPr>
          <p:nvPr>
            <p:ph type="dt" sz="half" idx="10"/>
          </p:nvPr>
        </p:nvSpPr>
        <p:spPr/>
        <p:txBody>
          <a:bodyPr/>
          <a:lstStyle/>
          <a:p>
            <a:fld id="{94711D52-52D9-40D7-AA9A-895B1C1FAF4B}" type="datetimeFigureOut">
              <a:rPr lang="en-US" smtClean="0"/>
              <a:t>2/8/2020</a:t>
            </a:fld>
            <a:endParaRPr lang="en-US"/>
          </a:p>
        </p:txBody>
      </p:sp>
      <p:sp>
        <p:nvSpPr>
          <p:cNvPr id="3" name="Footer Placeholder 2">
            <a:extLst>
              <a:ext uri="{FF2B5EF4-FFF2-40B4-BE49-F238E27FC236}">
                <a16:creationId xmlns:a16="http://schemas.microsoft.com/office/drawing/2014/main" id="{7D92FF49-FA91-4B8C-AB33-4134D4C939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DBD8C1-5F97-48CE-AA53-741C08DC03EE}"/>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9441460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299BA-D550-439B-B8D0-563189C50D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8C3FEBF-10E4-446E-9C44-F009BD629C0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2CA254-A09F-40C5-BB13-0AF7128AE265}"/>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AA8FDA1F-B06E-420C-BE2F-DCF2AC546256}"/>
              </a:ext>
            </a:extLst>
          </p:cNvPr>
          <p:cNvSpPr>
            <a:spLocks noGrp="1"/>
          </p:cNvSpPr>
          <p:nvPr>
            <p:ph type="dt" sz="half" idx="10"/>
          </p:nvPr>
        </p:nvSpPr>
        <p:spPr/>
        <p:txBody>
          <a:bodyPr/>
          <a:lstStyle/>
          <a:p>
            <a:fld id="{94711D52-52D9-40D7-AA9A-895B1C1FAF4B}" type="datetimeFigureOut">
              <a:rPr lang="en-US" smtClean="0"/>
              <a:t>2/8/2020</a:t>
            </a:fld>
            <a:endParaRPr lang="en-US"/>
          </a:p>
        </p:txBody>
      </p:sp>
      <p:sp>
        <p:nvSpPr>
          <p:cNvPr id="6" name="Footer Placeholder 5">
            <a:extLst>
              <a:ext uri="{FF2B5EF4-FFF2-40B4-BE49-F238E27FC236}">
                <a16:creationId xmlns:a16="http://schemas.microsoft.com/office/drawing/2014/main" id="{FE5D3D2F-B912-42DE-9D79-481A2A9993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D4DCED-E5F5-4AEA-B82F-B02FF0E5A502}"/>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4233483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9456445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549714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9"/>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ctr" anchorCtr="0" compatLnSpc="1">
            <a:prstTxWarp prst="textNoShape">
              <a:avLst/>
            </a:prstTxWarp>
          </a:bodyPr>
          <a:lstStyle/>
          <a:p>
            <a:pPr algn="ctr" defTabSz="913927"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2" y="4773828"/>
            <a:ext cx="5826761" cy="1791549"/>
          </a:xfrm>
        </p:spPr>
        <p:txBody>
          <a:bodyPr lIns="182880" tIns="146304" rIns="182880" bIns="146304" anchor="ctr">
            <a:noAutofit/>
          </a:bodyPr>
          <a:lstStyle>
            <a:lvl1pPr marL="0" indent="0" algn="ctr">
              <a:buNone/>
              <a:defRPr sz="3136">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4910359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6548" cy="1158793"/>
          </a:xfrm>
          <a:noFill/>
        </p:spPr>
        <p:txBody>
          <a:bodyPr wrap="square" tIns="91440" bIns="91440" anchor="t" anchorCtr="0">
            <a:spAutoFit/>
          </a:bodyPr>
          <a:lstStyle>
            <a:lvl1pPr>
              <a:defRPr sz="7056"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8067822" cy="724246"/>
          </a:xfrm>
          <a:noFill/>
        </p:spPr>
        <p:txBody>
          <a:bodyPr wrap="square" lIns="182880" tIns="146304" rIns="182880" bIns="146304">
            <a:spAutoFit/>
          </a:bodyPr>
          <a:lstStyle>
            <a:lvl1pPr marL="0" indent="0">
              <a:spcBef>
                <a:spcPts val="0"/>
              </a:spcBef>
              <a:buNone/>
              <a:defRPr sz="3136"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5880891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51.xml"/><Relationship Id="rId7" Type="http://schemas.openxmlformats.org/officeDocument/2006/relationships/theme" Target="../theme/theme3.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5" Type="http://schemas.openxmlformats.org/officeDocument/2006/relationships/slideLayout" Target="../slideLayouts/slideLayout53.xml"/><Relationship Id="rId4"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9"/>
            <a:ext cx="11653521" cy="2092752"/>
          </a:xfrm>
          <a:prstGeom prst="rect">
            <a:avLst/>
          </a:prstGeom>
        </p:spPr>
        <p:txBody>
          <a:bodyPr vert="horz" wrap="square" lIns="146304" tIns="91440" rIns="146304" bIns="91440" rtlCol="0">
            <a:spAutoFit/>
          </a:bodyPr>
          <a:lstStyle/>
          <a:p>
            <a:pPr marL="336080" marR="0" lvl="0"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Edit Master text styles</a:t>
            </a:r>
          </a:p>
          <a:p>
            <a:pPr marL="336080" marR="0" lvl="1"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36080" marR="0" lvl="2"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36080" marR="0" lvl="3"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36080" marR="0" lvl="4"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3" name="Group 2"/>
          <p:cNvGrpSpPr/>
          <p:nvPr/>
        </p:nvGrpSpPr>
        <p:grpSpPr>
          <a:xfrm>
            <a:off x="12370902" y="-8231"/>
            <a:ext cx="936855" cy="5662635"/>
            <a:chOff x="12618967" y="-8396"/>
            <a:chExt cx="955641" cy="5775363"/>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3927"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3927"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3927"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104498715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707" r:id="rId21"/>
    <p:sldLayoutId id="2147483708" r:id="rId22"/>
    <p:sldLayoutId id="2147483709" r:id="rId23"/>
    <p:sldLayoutId id="2147483710" r:id="rId24"/>
    <p:sldLayoutId id="2147483711" r:id="rId25"/>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3920" kern="1200" spc="0" baseline="0" dirty="0" smtClean="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86322257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4" r:id="rId22"/>
    <p:sldLayoutId id="2147483706"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4C0BD7-FE69-4DF5-A26F-225D7E2CCC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E94223E-29F4-4117-855C-675785112F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5CB62DC-AF7C-4A3B-8B34-E88E3477D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711D52-52D9-40D7-AA9A-895B1C1FAF4B}" type="datetimeFigureOut">
              <a:rPr lang="en-US" smtClean="0"/>
              <a:t>2/8/2020</a:t>
            </a:fld>
            <a:endParaRPr lang="en-US"/>
          </a:p>
        </p:txBody>
      </p:sp>
      <p:sp>
        <p:nvSpPr>
          <p:cNvPr id="5" name="Footer Placeholder 4">
            <a:extLst>
              <a:ext uri="{FF2B5EF4-FFF2-40B4-BE49-F238E27FC236}">
                <a16:creationId xmlns:a16="http://schemas.microsoft.com/office/drawing/2014/main" id="{2B66A340-C330-44BB-ABE9-07B54AF3C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05DB91-429B-4556-BCB6-7BDC0C5031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4855E5-808E-4644-82C6-521FE1F82510}" type="slidenum">
              <a:rPr lang="en-US" smtClean="0"/>
              <a:t>‹#›</a:t>
            </a:fld>
            <a:endParaRPr lang="en-US"/>
          </a:p>
        </p:txBody>
      </p:sp>
      <p:grpSp>
        <p:nvGrpSpPr>
          <p:cNvPr id="8" name="Group 7">
            <a:extLst>
              <a:ext uri="{FF2B5EF4-FFF2-40B4-BE49-F238E27FC236}">
                <a16:creationId xmlns:a16="http://schemas.microsoft.com/office/drawing/2014/main" id="{31B77A0A-7116-45FB-8C5F-40652A8FB174}"/>
              </a:ext>
            </a:extLst>
          </p:cNvPr>
          <p:cNvGrpSpPr/>
          <p:nvPr userDrawn="1"/>
        </p:nvGrpSpPr>
        <p:grpSpPr>
          <a:xfrm>
            <a:off x="9592889" y="81486"/>
            <a:ext cx="2144689" cy="507666"/>
            <a:chOff x="3619445" y="952991"/>
            <a:chExt cx="4361516" cy="1573822"/>
          </a:xfrm>
        </p:grpSpPr>
        <p:sp>
          <p:nvSpPr>
            <p:cNvPr id="9" name="TextBox 8">
              <a:extLst>
                <a:ext uri="{FF2B5EF4-FFF2-40B4-BE49-F238E27FC236}">
                  <a16:creationId xmlns:a16="http://schemas.microsoft.com/office/drawing/2014/main" id="{E99F1EF0-3BA8-4EE1-B85B-F578345E86CD}"/>
                </a:ext>
              </a:extLst>
            </p:cNvPr>
            <p:cNvSpPr txBox="1"/>
            <p:nvPr userDrawn="1"/>
          </p:nvSpPr>
          <p:spPr>
            <a:xfrm>
              <a:off x="4289351" y="952991"/>
              <a:ext cx="3488741" cy="10495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600" b="1" i="0" u="none" strike="noStrike" kern="1200" cap="none" spc="0" normalizeH="0" baseline="0" noProof="0" dirty="0">
                  <a:ln>
                    <a:noFill/>
                  </a:ln>
                  <a:solidFill>
                    <a:srgbClr val="F17921"/>
                  </a:solidFill>
                  <a:effectLst/>
                  <a:uLnTx/>
                  <a:uFillTx/>
                  <a:latin typeface="+mn-lt"/>
                  <a:ea typeface="+mn-ea"/>
                  <a:cs typeface="Poppins" panose="00000500000000000000" pitchFamily="50" charset="0"/>
                </a:rPr>
                <a:t>INTEGRATE</a:t>
              </a:r>
              <a:r>
                <a:rPr kumimoji="0" lang="en-IN" sz="1600" b="1" i="0" u="none" strike="noStrike" kern="1200" cap="none" spc="0" normalizeH="0" baseline="0" noProof="0" dirty="0">
                  <a:ln>
                    <a:noFill/>
                  </a:ln>
                  <a:solidFill>
                    <a:srgbClr val="F17921"/>
                  </a:solidFill>
                  <a:effectLst/>
                  <a:uLnTx/>
                  <a:uFillTx/>
                  <a:latin typeface="+mn-lt"/>
                  <a:ea typeface="+mn-ea"/>
                  <a:cs typeface="Poppins SemiBold" panose="00000700000000000000" pitchFamily="50" charset="0"/>
                </a:rPr>
                <a:t> 2019</a:t>
              </a:r>
            </a:p>
          </p:txBody>
        </p:sp>
        <p:sp>
          <p:nvSpPr>
            <p:cNvPr id="10" name="TextBox 9">
              <a:extLst>
                <a:ext uri="{FF2B5EF4-FFF2-40B4-BE49-F238E27FC236}">
                  <a16:creationId xmlns:a16="http://schemas.microsoft.com/office/drawing/2014/main" id="{B56F8C8D-ECBB-422B-82B4-C4595B9C94E8}"/>
                </a:ext>
              </a:extLst>
            </p:cNvPr>
            <p:cNvSpPr txBox="1"/>
            <p:nvPr userDrawn="1"/>
          </p:nvSpPr>
          <p:spPr>
            <a:xfrm>
              <a:off x="3619445" y="1858912"/>
              <a:ext cx="2514104" cy="66790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800" b="1" i="0" u="none" strike="noStrike" kern="1200" cap="none" spc="0" normalizeH="0" baseline="0" noProof="0" dirty="0">
                  <a:ln>
                    <a:noFill/>
                  </a:ln>
                  <a:solidFill>
                    <a:srgbClr val="374460"/>
                  </a:solidFill>
                  <a:effectLst/>
                  <a:uLnTx/>
                  <a:uFillTx/>
                  <a:latin typeface="Poppins" panose="00000500000000000000" pitchFamily="50" charset="0"/>
                  <a:ea typeface="Lato" panose="020F0502020204030203" pitchFamily="34" charset="0"/>
                  <a:cs typeface="Poppins" panose="00000500000000000000" pitchFamily="50" charset="0"/>
                </a:rPr>
                <a:t>JUNE 24 - 26, 2019</a:t>
              </a:r>
            </a:p>
          </p:txBody>
        </p:sp>
        <p:sp>
          <p:nvSpPr>
            <p:cNvPr id="11" name="TextBox 10">
              <a:extLst>
                <a:ext uri="{FF2B5EF4-FFF2-40B4-BE49-F238E27FC236}">
                  <a16:creationId xmlns:a16="http://schemas.microsoft.com/office/drawing/2014/main" id="{003DA194-89F9-4E94-A5AE-203394965780}"/>
                </a:ext>
              </a:extLst>
            </p:cNvPr>
            <p:cNvSpPr txBox="1"/>
            <p:nvPr userDrawn="1"/>
          </p:nvSpPr>
          <p:spPr>
            <a:xfrm>
              <a:off x="5952344" y="1858912"/>
              <a:ext cx="2028617" cy="66790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800" b="1" i="0" u="none" strike="noStrike" kern="1200" cap="none" spc="0" normalizeH="0" baseline="0" noProof="0" dirty="0">
                  <a:ln>
                    <a:noFill/>
                  </a:ln>
                  <a:solidFill>
                    <a:srgbClr val="374460"/>
                  </a:solidFill>
                  <a:effectLst/>
                  <a:uLnTx/>
                  <a:uFillTx/>
                  <a:latin typeface="Poppins" panose="00000500000000000000" pitchFamily="50" charset="0"/>
                  <a:ea typeface="Lato" panose="020F0502020204030203" pitchFamily="34" charset="0"/>
                  <a:cs typeface="Poppins" panose="00000500000000000000" pitchFamily="50" charset="0"/>
                </a:rPr>
                <a:t>Redmond, WA</a:t>
              </a:r>
            </a:p>
          </p:txBody>
        </p:sp>
      </p:grpSp>
      <p:pic>
        <p:nvPicPr>
          <p:cNvPr id="13" name="Picture 12">
            <a:extLst>
              <a:ext uri="{FF2B5EF4-FFF2-40B4-BE49-F238E27FC236}">
                <a16:creationId xmlns:a16="http://schemas.microsoft.com/office/drawing/2014/main" id="{EA41A82C-61CB-4DC8-913F-BA69E8BE97D0}"/>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62755" y="57457"/>
            <a:ext cx="942096" cy="255225"/>
          </a:xfrm>
          <a:prstGeom prst="rect">
            <a:avLst/>
          </a:prstGeom>
        </p:spPr>
      </p:pic>
    </p:spTree>
    <p:extLst>
      <p:ext uri="{BB962C8B-B14F-4D97-AF65-F5344CB8AC3E}">
        <p14:creationId xmlns:p14="http://schemas.microsoft.com/office/powerpoint/2010/main" val="56831435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Lst>
  <p:txStyles>
    <p:titleStyle>
      <a:lvl1pPr algn="l" defTabSz="914400" rtl="0" eaLnBrk="1" latinLnBrk="0" hangingPunct="1">
        <a:lnSpc>
          <a:spcPct val="90000"/>
        </a:lnSpc>
        <a:spcBef>
          <a:spcPct val="0"/>
        </a:spcBef>
        <a:buNone/>
        <a:defRPr sz="4400" kern="1200">
          <a:solidFill>
            <a:schemeClr val="tx1"/>
          </a:solidFill>
          <a:latin typeface="Poppins" panose="00000500000000000000" pitchFamily="50" charset="0"/>
          <a:ea typeface="+mj-ea"/>
          <a:cs typeface="Poppins" panose="00000500000000000000" pitchFamily="5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anose="00000500000000000000" pitchFamily="50" charset="0"/>
          <a:ea typeface="+mn-ea"/>
          <a:cs typeface="Poppins" panose="00000500000000000000" pitchFamily="5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anose="00000500000000000000" pitchFamily="50" charset="0"/>
          <a:ea typeface="+mn-ea"/>
          <a:cs typeface="Poppins" panose="00000500000000000000" pitchFamily="5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anose="00000500000000000000" pitchFamily="50" charset="0"/>
          <a:ea typeface="+mn-ea"/>
          <a:cs typeface="Poppins" panose="00000500000000000000" pitchFamily="5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50" charset="0"/>
          <a:ea typeface="+mn-ea"/>
          <a:cs typeface="Poppins" panose="00000500000000000000" pitchFamily="5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50" charset="0"/>
          <a:ea typeface="+mn-ea"/>
          <a:cs typeface="Poppins" panose="00000500000000000000"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3.jpeg"/></Relationships>
</file>

<file path=ppt/slides/_rels/slide1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9.xml"/><Relationship Id="rId1" Type="http://schemas.openxmlformats.org/officeDocument/2006/relationships/slideLayout" Target="../slideLayouts/slideLayout35.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g"/><Relationship Id="rId7"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30.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20.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18.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9.xml"/><Relationship Id="rId1" Type="http://schemas.openxmlformats.org/officeDocument/2006/relationships/slideLayout" Target="../slideLayouts/slideLayout41.xml"/></Relationships>
</file>

<file path=ppt/slides/_rels/slide22.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hyperlink" Target="https://azure.microsoft.com/en-us/services/event-grid/" TargetMode="External"/><Relationship Id="rId18" Type="http://schemas.openxmlformats.org/officeDocument/2006/relationships/image" Target="../media/image51.png"/><Relationship Id="rId3" Type="http://schemas.openxmlformats.org/officeDocument/2006/relationships/image" Target="../media/image43.jpg"/><Relationship Id="rId21" Type="http://schemas.openxmlformats.org/officeDocument/2006/relationships/image" Target="../media/image54.png"/><Relationship Id="rId7" Type="http://schemas.openxmlformats.org/officeDocument/2006/relationships/hyperlink" Target="https://azure.microsoft.com/en-us/services/storage/?v=16.50" TargetMode="External"/><Relationship Id="rId12" Type="http://schemas.openxmlformats.org/officeDocument/2006/relationships/image" Target="../media/image47.png"/><Relationship Id="rId17" Type="http://schemas.openxmlformats.org/officeDocument/2006/relationships/image" Target="../media/image50.png"/><Relationship Id="rId2" Type="http://schemas.openxmlformats.org/officeDocument/2006/relationships/notesSlide" Target="../notesSlides/notesSlide20.xml"/><Relationship Id="rId16" Type="http://schemas.openxmlformats.org/officeDocument/2006/relationships/image" Target="../media/image49.png"/><Relationship Id="rId20" Type="http://schemas.openxmlformats.org/officeDocument/2006/relationships/image" Target="../media/image53.png"/><Relationship Id="rId1" Type="http://schemas.openxmlformats.org/officeDocument/2006/relationships/slideLayout" Target="../slideLayouts/slideLayout35.xml"/><Relationship Id="rId6" Type="http://schemas.microsoft.com/office/2007/relationships/hdphoto" Target="../media/hdphoto1.wdp"/><Relationship Id="rId11" Type="http://schemas.openxmlformats.org/officeDocument/2006/relationships/hyperlink" Target="https://azure.microsoft.com/en-us/services/stream-analytics/" TargetMode="External"/><Relationship Id="rId5" Type="http://schemas.openxmlformats.org/officeDocument/2006/relationships/image" Target="../media/image44.png"/><Relationship Id="rId15" Type="http://schemas.openxmlformats.org/officeDocument/2006/relationships/hyperlink" Target="https://azure.microsoft.com/en-us/services/active-directory/" TargetMode="External"/><Relationship Id="rId10" Type="http://schemas.openxmlformats.org/officeDocument/2006/relationships/image" Target="../media/image46.png"/><Relationship Id="rId19" Type="http://schemas.openxmlformats.org/officeDocument/2006/relationships/image" Target="../media/image52.png"/><Relationship Id="rId4" Type="http://schemas.openxmlformats.org/officeDocument/2006/relationships/hyperlink" Target="https://azure.microsoft.com/en-us/services/cosmos-db/" TargetMode="External"/><Relationship Id="rId9" Type="http://schemas.openxmlformats.org/officeDocument/2006/relationships/hyperlink" Target="https://azure.microsoft.com/en-us/services/bot-service/" TargetMode="External"/><Relationship Id="rId14" Type="http://schemas.openxmlformats.org/officeDocument/2006/relationships/image" Target="../media/image48.png"/></Relationships>
</file>

<file path=ppt/slides/_rels/slide2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jpg"/><Relationship Id="rId7" Type="http://schemas.openxmlformats.org/officeDocument/2006/relationships/image" Target="../media/image59.png"/><Relationship Id="rId2" Type="http://schemas.openxmlformats.org/officeDocument/2006/relationships/notesSlide" Target="../notesSlides/notesSlide21.xml"/><Relationship Id="rId1" Type="http://schemas.openxmlformats.org/officeDocument/2006/relationships/slideLayout" Target="../slideLayouts/slideLayout35.xml"/><Relationship Id="rId6" Type="http://schemas.openxmlformats.org/officeDocument/2006/relationships/image" Target="../media/image58.png"/><Relationship Id="rId5" Type="http://schemas.openxmlformats.org/officeDocument/2006/relationships/image" Target="../media/image57.pn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1.png"/></Relationships>
</file>

<file path=ppt/slides/_rels/slide24.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1.xml"/><Relationship Id="rId1" Type="http://schemas.openxmlformats.org/officeDocument/2006/relationships/themeOverride" Target="../theme/themeOverride1.xml"/><Relationship Id="rId4" Type="http://schemas.openxmlformats.org/officeDocument/2006/relationships/image" Target="../media/image64.jpeg"/></Relationships>
</file>

<file path=ppt/slides/_rels/slide2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jpg"/><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jpg"/><Relationship Id="rId7" Type="http://schemas.openxmlformats.org/officeDocument/2006/relationships/image" Target="../media/image71.png"/><Relationship Id="rId12" Type="http://schemas.openxmlformats.org/officeDocument/2006/relationships/image" Target="../media/image76.svg"/><Relationship Id="rId2" Type="http://schemas.openxmlformats.org/officeDocument/2006/relationships/notesSlide" Target="../notesSlides/notesSlide24.xml"/><Relationship Id="rId1" Type="http://schemas.openxmlformats.org/officeDocument/2006/relationships/slideLayout" Target="../slideLayouts/slideLayout32.xml"/><Relationship Id="rId6" Type="http://schemas.openxmlformats.org/officeDocument/2006/relationships/image" Target="../media/image70.png"/><Relationship Id="rId11" Type="http://schemas.openxmlformats.org/officeDocument/2006/relationships/image" Target="../media/image75.png"/><Relationship Id="rId5" Type="http://schemas.openxmlformats.org/officeDocument/2006/relationships/image" Target="../media/image69.png"/><Relationship Id="rId10" Type="http://schemas.openxmlformats.org/officeDocument/2006/relationships/image" Target="../media/image74.png"/><Relationship Id="rId4" Type="http://schemas.openxmlformats.org/officeDocument/2006/relationships/image" Target="../media/image68.png"/><Relationship Id="rId9" Type="http://schemas.openxmlformats.org/officeDocument/2006/relationships/image" Target="../media/image73.svg"/></Relationships>
</file>

<file path=ppt/slides/_rels/slide28.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77.jpg"/><Relationship Id="rId7" Type="http://schemas.openxmlformats.org/officeDocument/2006/relationships/image" Target="../media/image81.png"/><Relationship Id="rId2" Type="http://schemas.openxmlformats.org/officeDocument/2006/relationships/notesSlide" Target="../notesSlides/notesSlide25.xml"/><Relationship Id="rId1" Type="http://schemas.openxmlformats.org/officeDocument/2006/relationships/slideLayout" Target="../slideLayouts/slideLayout32.xml"/><Relationship Id="rId6" Type="http://schemas.openxmlformats.org/officeDocument/2006/relationships/image" Target="../media/image80.png"/><Relationship Id="rId11" Type="http://schemas.openxmlformats.org/officeDocument/2006/relationships/image" Target="../media/image85.png"/><Relationship Id="rId5" Type="http://schemas.openxmlformats.org/officeDocument/2006/relationships/image" Target="../media/image79.png"/><Relationship Id="rId10" Type="http://schemas.openxmlformats.org/officeDocument/2006/relationships/image" Target="../media/image84.png"/><Relationship Id="rId4" Type="http://schemas.openxmlformats.org/officeDocument/2006/relationships/image" Target="../media/image78.png"/><Relationship Id="rId9" Type="http://schemas.openxmlformats.org/officeDocument/2006/relationships/image" Target="../media/image83.png"/></Relationships>
</file>

<file path=ppt/slides/_rels/slide29.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26.xml"/><Relationship Id="rId1" Type="http://schemas.openxmlformats.org/officeDocument/2006/relationships/slideLayout" Target="../slideLayouts/slideLayout32.xml"/><Relationship Id="rId5" Type="http://schemas.openxmlformats.org/officeDocument/2006/relationships/image" Target="../media/image88.png"/><Relationship Id="rId4" Type="http://schemas.openxmlformats.org/officeDocument/2006/relationships/image" Target="../media/image87.png"/></Relationships>
</file>

<file path=ppt/slides/_rels/slide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41.xml"/></Relationships>
</file>

<file path=ppt/slides/_rels/slide3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27.xml"/><Relationship Id="rId1" Type="http://schemas.openxmlformats.org/officeDocument/2006/relationships/slideLayout" Target="../slideLayouts/slideLayout32.xml"/><Relationship Id="rId6" Type="http://schemas.openxmlformats.org/officeDocument/2006/relationships/image" Target="../media/image87.png"/><Relationship Id="rId5" Type="http://schemas.openxmlformats.org/officeDocument/2006/relationships/image" Target="../media/image85.png"/><Relationship Id="rId4" Type="http://schemas.openxmlformats.org/officeDocument/2006/relationships/image" Target="../media/image68.png"/></Relationships>
</file>

<file path=ppt/slides/_rels/slide31.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28.xml"/><Relationship Id="rId1" Type="http://schemas.openxmlformats.org/officeDocument/2006/relationships/slideLayout" Target="../slideLayouts/slideLayout32.xml"/><Relationship Id="rId5" Type="http://schemas.openxmlformats.org/officeDocument/2006/relationships/image" Target="../media/image85.png"/><Relationship Id="rId4" Type="http://schemas.openxmlformats.org/officeDocument/2006/relationships/image" Target="../media/image68.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1.xml"/><Relationship Id="rId1" Type="http://schemas.openxmlformats.org/officeDocument/2006/relationships/themeOverride" Target="../theme/themeOverride2.xml"/><Relationship Id="rId4" Type="http://schemas.openxmlformats.org/officeDocument/2006/relationships/image" Target="../media/image90.jpeg"/></Relationships>
</file>

<file path=ppt/slides/_rels/slide33.xml.rels><?xml version="1.0" encoding="UTF-8" standalone="yes"?>
<Relationships xmlns="http://schemas.openxmlformats.org/package/2006/relationships"><Relationship Id="rId8" Type="http://schemas.openxmlformats.org/officeDocument/2006/relationships/image" Target="../media/image96.jpeg"/><Relationship Id="rId3" Type="http://schemas.openxmlformats.org/officeDocument/2006/relationships/image" Target="../media/image91.jpg"/><Relationship Id="rId7" Type="http://schemas.openxmlformats.org/officeDocument/2006/relationships/image" Target="../media/image95.png"/><Relationship Id="rId12" Type="http://schemas.openxmlformats.org/officeDocument/2006/relationships/image" Target="../media/image100.png"/><Relationship Id="rId2" Type="http://schemas.openxmlformats.org/officeDocument/2006/relationships/notesSlide" Target="../notesSlides/notesSlide30.xml"/><Relationship Id="rId1" Type="http://schemas.openxmlformats.org/officeDocument/2006/relationships/slideLayout" Target="../slideLayouts/slideLayout32.xml"/><Relationship Id="rId6" Type="http://schemas.openxmlformats.org/officeDocument/2006/relationships/image" Target="../media/image94.png"/><Relationship Id="rId11" Type="http://schemas.openxmlformats.org/officeDocument/2006/relationships/image" Target="../media/image99.png"/><Relationship Id="rId5" Type="http://schemas.openxmlformats.org/officeDocument/2006/relationships/image" Target="../media/image93.png"/><Relationship Id="rId10" Type="http://schemas.openxmlformats.org/officeDocument/2006/relationships/image" Target="../media/image98.png"/><Relationship Id="rId4" Type="http://schemas.openxmlformats.org/officeDocument/2006/relationships/image" Target="../media/image92.png"/><Relationship Id="rId9" Type="http://schemas.openxmlformats.org/officeDocument/2006/relationships/image" Target="../media/image97.png"/></Relationships>
</file>

<file path=ppt/slides/_rels/slide34.xml.rels><?xml version="1.0" encoding="UTF-8" standalone="yes"?>
<Relationships xmlns="http://schemas.openxmlformats.org/package/2006/relationships"><Relationship Id="rId8" Type="http://schemas.openxmlformats.org/officeDocument/2006/relationships/image" Target="../media/image106.png"/><Relationship Id="rId3" Type="http://schemas.openxmlformats.org/officeDocument/2006/relationships/image" Target="../media/image101.jpg"/><Relationship Id="rId7" Type="http://schemas.openxmlformats.org/officeDocument/2006/relationships/image" Target="../media/image105.svg"/><Relationship Id="rId12" Type="http://schemas.openxmlformats.org/officeDocument/2006/relationships/image" Target="../media/image109.png"/><Relationship Id="rId2" Type="http://schemas.openxmlformats.org/officeDocument/2006/relationships/notesSlide" Target="../notesSlides/notesSlide31.xml"/><Relationship Id="rId1" Type="http://schemas.openxmlformats.org/officeDocument/2006/relationships/slideLayout" Target="../slideLayouts/slideLayout32.xml"/><Relationship Id="rId6" Type="http://schemas.openxmlformats.org/officeDocument/2006/relationships/image" Target="../media/image104.png"/><Relationship Id="rId11" Type="http://schemas.openxmlformats.org/officeDocument/2006/relationships/image" Target="../media/image68.png"/><Relationship Id="rId5" Type="http://schemas.openxmlformats.org/officeDocument/2006/relationships/image" Target="../media/image103.svg"/><Relationship Id="rId10" Type="http://schemas.openxmlformats.org/officeDocument/2006/relationships/image" Target="../media/image108.png"/><Relationship Id="rId4" Type="http://schemas.openxmlformats.org/officeDocument/2006/relationships/image" Target="../media/image102.png"/><Relationship Id="rId9" Type="http://schemas.openxmlformats.org/officeDocument/2006/relationships/image" Target="../media/image107.svg"/></Relationships>
</file>

<file path=ppt/slides/_rels/slide35.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image" Target="../media/image110.jpg"/><Relationship Id="rId7" Type="http://schemas.openxmlformats.org/officeDocument/2006/relationships/image" Target="../media/image113.png"/><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image" Target="../media/image112.png"/><Relationship Id="rId5" Type="http://schemas.openxmlformats.org/officeDocument/2006/relationships/image" Target="../media/image111.png"/><Relationship Id="rId4" Type="http://schemas.openxmlformats.org/officeDocument/2006/relationships/image" Target="../media/image100.png"/><Relationship Id="rId9" Type="http://schemas.openxmlformats.org/officeDocument/2006/relationships/image" Target="../media/image98.png"/></Relationships>
</file>

<file path=ppt/slides/_rels/slide36.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image" Target="../media/image113.png"/><Relationship Id="rId5" Type="http://schemas.openxmlformats.org/officeDocument/2006/relationships/image" Target="../media/image98.png"/><Relationship Id="rId4" Type="http://schemas.openxmlformats.org/officeDocument/2006/relationships/image" Target="../media/image68.png"/></Relationships>
</file>

<file path=ppt/slides/_rels/slide37.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34.xml"/><Relationship Id="rId1" Type="http://schemas.openxmlformats.org/officeDocument/2006/relationships/slideLayout" Target="../slideLayouts/slideLayout32.xml"/><Relationship Id="rId5" Type="http://schemas.openxmlformats.org/officeDocument/2006/relationships/image" Target="../media/image98.png"/><Relationship Id="rId4" Type="http://schemas.openxmlformats.org/officeDocument/2006/relationships/image" Target="../media/image113.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1.xml"/><Relationship Id="rId1" Type="http://schemas.openxmlformats.org/officeDocument/2006/relationships/themeOverride" Target="../theme/themeOverride3.xml"/><Relationship Id="rId4" Type="http://schemas.openxmlformats.org/officeDocument/2006/relationships/image" Target="../media/image116.jpeg"/></Relationships>
</file>

<file path=ppt/slides/_rels/slide39.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117.jpg"/><Relationship Id="rId7" Type="http://schemas.openxmlformats.org/officeDocument/2006/relationships/image" Target="../media/image119.png"/><Relationship Id="rId12" Type="http://schemas.openxmlformats.org/officeDocument/2006/relationships/image" Target="../media/image121.png"/><Relationship Id="rId2" Type="http://schemas.openxmlformats.org/officeDocument/2006/relationships/notesSlide" Target="../notesSlides/notesSlide36.xml"/><Relationship Id="rId1" Type="http://schemas.openxmlformats.org/officeDocument/2006/relationships/slideLayout" Target="../slideLayouts/slideLayout32.xml"/><Relationship Id="rId6" Type="http://schemas.openxmlformats.org/officeDocument/2006/relationships/image" Target="../media/image68.png"/><Relationship Id="rId11" Type="http://schemas.openxmlformats.org/officeDocument/2006/relationships/image" Target="../media/image95.png"/><Relationship Id="rId5" Type="http://schemas.microsoft.com/office/2007/relationships/hdphoto" Target="../media/hdphoto2.wdp"/><Relationship Id="rId10" Type="http://schemas.openxmlformats.org/officeDocument/2006/relationships/image" Target="../media/image120.png"/><Relationship Id="rId4" Type="http://schemas.openxmlformats.org/officeDocument/2006/relationships/image" Target="../media/image118.png"/><Relationship Id="rId9" Type="http://schemas.openxmlformats.org/officeDocument/2006/relationships/image" Target="../media/image58.png"/></Relationships>
</file>

<file path=ppt/slides/_rels/slide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xml"/><Relationship Id="rId1" Type="http://schemas.openxmlformats.org/officeDocument/2006/relationships/slideLayout" Target="../slideLayouts/slideLayout47.xml"/></Relationships>
</file>

<file path=ppt/slides/_rels/slide40.xml.rels><?xml version="1.0" encoding="UTF-8" standalone="yes"?>
<Relationships xmlns="http://schemas.openxmlformats.org/package/2006/relationships"><Relationship Id="rId8" Type="http://schemas.openxmlformats.org/officeDocument/2006/relationships/image" Target="../media/image123.png"/><Relationship Id="rId3" Type="http://schemas.openxmlformats.org/officeDocument/2006/relationships/image" Target="../media/image122.jpg"/><Relationship Id="rId7" Type="http://schemas.microsoft.com/office/2007/relationships/hdphoto" Target="../media/hdphoto2.wdp"/><Relationship Id="rId2" Type="http://schemas.openxmlformats.org/officeDocument/2006/relationships/notesSlide" Target="../notesSlides/notesSlide37.xml"/><Relationship Id="rId1" Type="http://schemas.openxmlformats.org/officeDocument/2006/relationships/slideLayout" Target="../slideLayouts/slideLayout32.xml"/><Relationship Id="rId6" Type="http://schemas.openxmlformats.org/officeDocument/2006/relationships/image" Target="../media/image118.png"/><Relationship Id="rId5" Type="http://schemas.openxmlformats.org/officeDocument/2006/relationships/image" Target="../media/image98.png"/><Relationship Id="rId4" Type="http://schemas.openxmlformats.org/officeDocument/2006/relationships/image" Target="../media/image68.png"/></Relationships>
</file>

<file path=ppt/slides/_rels/slide41.xml.rels><?xml version="1.0" encoding="UTF-8" standalone="yes"?>
<Relationships xmlns="http://schemas.openxmlformats.org/package/2006/relationships"><Relationship Id="rId8" Type="http://schemas.openxmlformats.org/officeDocument/2006/relationships/image" Target="../media/image127.png"/><Relationship Id="rId3" Type="http://schemas.openxmlformats.org/officeDocument/2006/relationships/image" Target="../media/image124.jpg"/><Relationship Id="rId7" Type="http://schemas.openxmlformats.org/officeDocument/2006/relationships/image" Target="../media/image126.png"/><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image" Target="../media/image125.png"/><Relationship Id="rId5" Type="http://schemas.microsoft.com/office/2007/relationships/hdphoto" Target="../media/hdphoto2.wdp"/><Relationship Id="rId4" Type="http://schemas.openxmlformats.org/officeDocument/2006/relationships/image" Target="../media/image118.png"/></Relationships>
</file>

<file path=ppt/slides/_rels/slide42.xml.rels><?xml version="1.0" encoding="UTF-8" standalone="yes"?>
<Relationships xmlns="http://schemas.openxmlformats.org/package/2006/relationships"><Relationship Id="rId3" Type="http://schemas.openxmlformats.org/officeDocument/2006/relationships/image" Target="../media/image128.jpg"/><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image" Target="../media/image126.png"/><Relationship Id="rId5" Type="http://schemas.openxmlformats.org/officeDocument/2006/relationships/image" Target="../media/image95.png"/><Relationship Id="rId4" Type="http://schemas.openxmlformats.org/officeDocument/2006/relationships/image" Target="../media/image68.png"/></Relationships>
</file>

<file path=ppt/slides/_rels/slide43.xml.rels><?xml version="1.0" encoding="UTF-8" standalone="yes"?>
<Relationships xmlns="http://schemas.openxmlformats.org/package/2006/relationships"><Relationship Id="rId3" Type="http://schemas.openxmlformats.org/officeDocument/2006/relationships/image" Target="../media/image128.jpg"/><Relationship Id="rId2" Type="http://schemas.openxmlformats.org/officeDocument/2006/relationships/notesSlide" Target="../notesSlides/notesSlide40.xml"/><Relationship Id="rId1" Type="http://schemas.openxmlformats.org/officeDocument/2006/relationships/slideLayout" Target="../slideLayouts/slideLayout32.xml"/><Relationship Id="rId5" Type="http://schemas.openxmlformats.org/officeDocument/2006/relationships/image" Target="../media/image95.png"/><Relationship Id="rId4" Type="http://schemas.openxmlformats.org/officeDocument/2006/relationships/image" Target="../media/image126.png"/></Relationships>
</file>

<file path=ppt/slides/_rels/slide44.xml.rels><?xml version="1.0" encoding="UTF-8" standalone="yes"?>
<Relationships xmlns="http://schemas.openxmlformats.org/package/2006/relationships"><Relationship Id="rId8" Type="http://schemas.openxmlformats.org/officeDocument/2006/relationships/image" Target="../media/image133.png"/><Relationship Id="rId13" Type="http://schemas.openxmlformats.org/officeDocument/2006/relationships/image" Target="../media/image138.png"/><Relationship Id="rId3" Type="http://schemas.openxmlformats.org/officeDocument/2006/relationships/image" Target="../media/image129.jpg"/><Relationship Id="rId7" Type="http://schemas.openxmlformats.org/officeDocument/2006/relationships/image" Target="../media/image132.svg"/><Relationship Id="rId12" Type="http://schemas.openxmlformats.org/officeDocument/2006/relationships/image" Target="../media/image137.png"/><Relationship Id="rId2" Type="http://schemas.openxmlformats.org/officeDocument/2006/relationships/notesSlide" Target="../notesSlides/notesSlide41.xml"/><Relationship Id="rId1" Type="http://schemas.openxmlformats.org/officeDocument/2006/relationships/slideLayout" Target="../slideLayouts/slideLayout32.xml"/><Relationship Id="rId6" Type="http://schemas.openxmlformats.org/officeDocument/2006/relationships/image" Target="../media/image131.png"/><Relationship Id="rId11" Type="http://schemas.openxmlformats.org/officeDocument/2006/relationships/image" Target="../media/image136.svg"/><Relationship Id="rId5" Type="http://schemas.openxmlformats.org/officeDocument/2006/relationships/image" Target="../media/image130.svg"/><Relationship Id="rId10" Type="http://schemas.openxmlformats.org/officeDocument/2006/relationships/image" Target="../media/image135.png"/><Relationship Id="rId4" Type="http://schemas.openxmlformats.org/officeDocument/2006/relationships/image" Target="../media/image75.png"/><Relationship Id="rId9" Type="http://schemas.openxmlformats.org/officeDocument/2006/relationships/image" Target="../media/image134.svg"/></Relationships>
</file>

<file path=ppt/slides/_rels/slide45.xml.rels><?xml version="1.0" encoding="UTF-8" standalone="yes"?>
<Relationships xmlns="http://schemas.openxmlformats.org/package/2006/relationships"><Relationship Id="rId8" Type="http://schemas.openxmlformats.org/officeDocument/2006/relationships/image" Target="../media/image142.svg"/><Relationship Id="rId3" Type="http://schemas.openxmlformats.org/officeDocument/2006/relationships/image" Target="../media/image139.jpg"/><Relationship Id="rId7" Type="http://schemas.openxmlformats.org/officeDocument/2006/relationships/image" Target="../media/image141.png"/><Relationship Id="rId2" Type="http://schemas.openxmlformats.org/officeDocument/2006/relationships/notesSlide" Target="../notesSlides/notesSlide42.xml"/><Relationship Id="rId1" Type="http://schemas.openxmlformats.org/officeDocument/2006/relationships/slideLayout" Target="../slideLayouts/slideLayout32.xml"/><Relationship Id="rId6" Type="http://schemas.openxmlformats.org/officeDocument/2006/relationships/image" Target="../media/image140.jpg"/><Relationship Id="rId5" Type="http://schemas.openxmlformats.org/officeDocument/2006/relationships/image" Target="../media/image98.png"/><Relationship Id="rId4" Type="http://schemas.openxmlformats.org/officeDocument/2006/relationships/image" Target="../media/image68.png"/><Relationship Id="rId9" Type="http://schemas.openxmlformats.org/officeDocument/2006/relationships/image" Target="../media/image143.png"/></Relationships>
</file>

<file path=ppt/slides/_rels/slide46.xml.rels><?xml version="1.0" encoding="UTF-8" standalone="yes"?>
<Relationships xmlns="http://schemas.openxmlformats.org/package/2006/relationships"><Relationship Id="rId8" Type="http://schemas.openxmlformats.org/officeDocument/2006/relationships/image" Target="../media/image149.png"/><Relationship Id="rId13" Type="http://schemas.openxmlformats.org/officeDocument/2006/relationships/image" Target="../media/image153.png"/><Relationship Id="rId3" Type="http://schemas.openxmlformats.org/officeDocument/2006/relationships/image" Target="../media/image144.jpg"/><Relationship Id="rId7" Type="http://schemas.openxmlformats.org/officeDocument/2006/relationships/image" Target="../media/image148.svg"/><Relationship Id="rId12" Type="http://schemas.openxmlformats.org/officeDocument/2006/relationships/image" Target="../media/image152.png"/><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image" Target="../media/image147.png"/><Relationship Id="rId11" Type="http://schemas.openxmlformats.org/officeDocument/2006/relationships/image" Target="../media/image151.svg"/><Relationship Id="rId5" Type="http://schemas.openxmlformats.org/officeDocument/2006/relationships/image" Target="../media/image146.svg"/><Relationship Id="rId10" Type="http://schemas.openxmlformats.org/officeDocument/2006/relationships/image" Target="../media/image102.png"/><Relationship Id="rId4" Type="http://schemas.openxmlformats.org/officeDocument/2006/relationships/image" Target="../media/image145.png"/><Relationship Id="rId9" Type="http://schemas.openxmlformats.org/officeDocument/2006/relationships/image" Target="../media/image150.svg"/></Relationships>
</file>

<file path=ppt/slides/_rels/slide47.xml.rels><?xml version="1.0" encoding="UTF-8" standalone="yes"?>
<Relationships xmlns="http://schemas.openxmlformats.org/package/2006/relationships"><Relationship Id="rId8" Type="http://schemas.openxmlformats.org/officeDocument/2006/relationships/image" Target="../media/image149.png"/><Relationship Id="rId3" Type="http://schemas.openxmlformats.org/officeDocument/2006/relationships/image" Target="../media/image154.jpg"/><Relationship Id="rId7" Type="http://schemas.openxmlformats.org/officeDocument/2006/relationships/image" Target="../media/image142.svg"/><Relationship Id="rId2" Type="http://schemas.openxmlformats.org/officeDocument/2006/relationships/notesSlide" Target="../notesSlides/notesSlide44.xml"/><Relationship Id="rId1" Type="http://schemas.openxmlformats.org/officeDocument/2006/relationships/slideLayout" Target="../slideLayouts/slideLayout32.xml"/><Relationship Id="rId6" Type="http://schemas.openxmlformats.org/officeDocument/2006/relationships/image" Target="../media/image141.png"/><Relationship Id="rId5" Type="http://schemas.openxmlformats.org/officeDocument/2006/relationships/image" Target="../media/image130.svg"/><Relationship Id="rId4" Type="http://schemas.openxmlformats.org/officeDocument/2006/relationships/image" Target="../media/image75.png"/><Relationship Id="rId9" Type="http://schemas.openxmlformats.org/officeDocument/2006/relationships/image" Target="../media/image150.svg"/></Relationships>
</file>

<file path=ppt/slides/_rels/slide48.xml.rels><?xml version="1.0" encoding="UTF-8" standalone="yes"?>
<Relationships xmlns="http://schemas.openxmlformats.org/package/2006/relationships"><Relationship Id="rId3" Type="http://schemas.openxmlformats.org/officeDocument/2006/relationships/image" Target="../media/image154.jpg"/><Relationship Id="rId7" Type="http://schemas.openxmlformats.org/officeDocument/2006/relationships/image" Target="../media/image142.svg"/><Relationship Id="rId2" Type="http://schemas.openxmlformats.org/officeDocument/2006/relationships/notesSlide" Target="../notesSlides/notesSlide45.xml"/><Relationship Id="rId1" Type="http://schemas.openxmlformats.org/officeDocument/2006/relationships/slideLayout" Target="../slideLayouts/slideLayout32.xml"/><Relationship Id="rId6" Type="http://schemas.openxmlformats.org/officeDocument/2006/relationships/image" Target="../media/image141.png"/><Relationship Id="rId5" Type="http://schemas.openxmlformats.org/officeDocument/2006/relationships/image" Target="../media/image130.svg"/><Relationship Id="rId4" Type="http://schemas.openxmlformats.org/officeDocument/2006/relationships/image" Target="../media/image75.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41.xml"/><Relationship Id="rId1" Type="http://schemas.openxmlformats.org/officeDocument/2006/relationships/themeOverride" Target="../theme/themeOverride4.xml"/><Relationship Id="rId4" Type="http://schemas.openxmlformats.org/officeDocument/2006/relationships/image" Target="../media/image155.jpeg"/></Relationships>
</file>

<file path=ppt/slides/_rels/slide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5.xml"/><Relationship Id="rId1" Type="http://schemas.openxmlformats.org/officeDocument/2006/relationships/slideLayout" Target="../slideLayouts/slideLayout47.xml"/></Relationships>
</file>

<file path=ppt/slides/_rels/slide50.xml.rels><?xml version="1.0" encoding="UTF-8" standalone="yes"?>
<Relationships xmlns="http://schemas.openxmlformats.org/package/2006/relationships"><Relationship Id="rId3" Type="http://schemas.openxmlformats.org/officeDocument/2006/relationships/image" Target="../media/image156.jpg"/><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notesSlide" Target="../notesSlides/notesSlide48.xml"/><Relationship Id="rId1" Type="http://schemas.openxmlformats.org/officeDocument/2006/relationships/slideLayout" Target="../slideLayouts/slideLayout30.xml"/><Relationship Id="rId6" Type="http://schemas.openxmlformats.org/officeDocument/2006/relationships/image" Target="../media/image160.png"/><Relationship Id="rId5" Type="http://schemas.openxmlformats.org/officeDocument/2006/relationships/image" Target="../media/image159.png"/><Relationship Id="rId4" Type="http://schemas.openxmlformats.org/officeDocument/2006/relationships/image" Target="../media/image158.png"/></Relationships>
</file>

<file path=ppt/slides/_rels/slide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6.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2292" name="Picture 4" descr="Cookbook, Recipes, Food, Cooking, Book, Paper, Hand"/>
          <p:cNvPicPr>
            <a:picLocks noChangeAspect="1" noChangeArrowheads="1"/>
          </p:cNvPicPr>
          <p:nvPr/>
        </p:nvPicPr>
        <p:blipFill rotWithShape="1">
          <a:blip r:embed="rId4">
            <a:extLst>
              <a:ext uri="{28A0092B-C50C-407E-A947-70E740481C1C}">
                <a14:useLocalDpi xmlns:a14="http://schemas.microsoft.com/office/drawing/2010/main" val="0"/>
              </a:ext>
            </a:extLst>
          </a:blip>
          <a:srcRect l="4985" t="11511"/>
          <a:stretch/>
        </p:blipFill>
        <p:spPr bwMode="auto">
          <a:xfrm>
            <a:off x="0" y="-219"/>
            <a:ext cx="12191999"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motion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20684" y="6341968"/>
            <a:ext cx="1834506" cy="351103"/>
          </a:xfrm>
          <a:prstGeom prst="rect">
            <a:avLst/>
          </a:prstGeom>
          <a:noFill/>
          <a:extLst>
            <a:ext uri="{909E8E84-426E-40DD-AFC4-6F175D3DCCD1}">
              <a14:hiddenFill xmlns:a14="http://schemas.microsoft.com/office/drawing/2010/main">
                <a:solidFill>
                  <a:srgbClr val="FFFFFF"/>
                </a:solidFill>
              </a14:hiddenFill>
            </a:ext>
          </a:extLst>
        </p:spPr>
      </p:pic>
      <p:sp>
        <p:nvSpPr>
          <p:cNvPr id="7" name="Title 2"/>
          <p:cNvSpPr>
            <a:spLocks noGrp="1"/>
          </p:cNvSpPr>
          <p:nvPr>
            <p:ph type="ctrTitle"/>
          </p:nvPr>
        </p:nvSpPr>
        <p:spPr>
          <a:xfrm>
            <a:off x="1763895" y="685093"/>
            <a:ext cx="9142703" cy="1682092"/>
          </a:xfrm>
        </p:spPr>
        <p:txBody>
          <a:bodyPr/>
          <a:lstStyle/>
          <a:p>
            <a:r>
              <a:rPr lang="en-US" sz="5400" dirty="0">
                <a:solidFill>
                  <a:srgbClr val="1C7C7A"/>
                </a:solidFill>
              </a:rPr>
              <a:t>Cloud Recipes</a:t>
            </a:r>
            <a:br>
              <a:rPr lang="en-US" sz="5400" dirty="0">
                <a:solidFill>
                  <a:srgbClr val="1C7C7A"/>
                </a:solidFill>
              </a:rPr>
            </a:br>
            <a:r>
              <a:rPr lang="en-US" sz="5400" dirty="0">
                <a:solidFill>
                  <a:srgbClr val="1C7C7A"/>
                </a:solidFill>
              </a:rPr>
              <a:t>For The Enterprise</a:t>
            </a:r>
            <a:endParaRPr lang="nl-NL" sz="5400" dirty="0">
              <a:solidFill>
                <a:srgbClr val="1C7C7A"/>
              </a:solidFill>
            </a:endParaRPr>
          </a:p>
        </p:txBody>
      </p:sp>
      <p:sp>
        <p:nvSpPr>
          <p:cNvPr id="8" name="Text Placeholder 4"/>
          <p:cNvSpPr>
            <a:spLocks noGrp="1"/>
          </p:cNvSpPr>
          <p:nvPr>
            <p:ph type="subTitle" idx="1"/>
          </p:nvPr>
        </p:nvSpPr>
        <p:spPr>
          <a:xfrm>
            <a:off x="1524648" y="2732506"/>
            <a:ext cx="9142703" cy="641714"/>
          </a:xfrm>
        </p:spPr>
        <p:txBody>
          <a:bodyPr/>
          <a:lstStyle/>
          <a:p>
            <a:r>
              <a:rPr lang="en-US" sz="3300" b="1" i="1" dirty="0">
                <a:solidFill>
                  <a:srgbClr val="1C7C7A"/>
                </a:solidFill>
                <a:latin typeface="Segoe UI Light"/>
              </a:rPr>
              <a:t>Eldert Grootenboer</a:t>
            </a:r>
            <a:endParaRPr lang="nl-NL" sz="3300" b="1" i="1" dirty="0">
              <a:solidFill>
                <a:srgbClr val="1C7C7A"/>
              </a:solidFill>
              <a:latin typeface="Segoe UI Light"/>
            </a:endParaRPr>
          </a:p>
        </p:txBody>
      </p:sp>
    </p:spTree>
    <p:extLst>
      <p:ext uri="{BB962C8B-B14F-4D97-AF65-F5344CB8AC3E}">
        <p14:creationId xmlns:p14="http://schemas.microsoft.com/office/powerpoint/2010/main" val="3762539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rick wall&#10;&#10;Description automatically generated">
            <a:extLst>
              <a:ext uri="{FF2B5EF4-FFF2-40B4-BE49-F238E27FC236}">
                <a16:creationId xmlns:a16="http://schemas.microsoft.com/office/drawing/2014/main" id="{CC7B9127-972B-41E8-8B86-97354A84B994}"/>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0" y="0"/>
            <a:ext cx="12198630" cy="6858000"/>
          </a:xfrm>
          <a:prstGeom prst="rect">
            <a:avLst/>
          </a:prstGeom>
        </p:spPr>
      </p:pic>
      <p:sp>
        <p:nvSpPr>
          <p:cNvPr id="4" name="Title 3"/>
          <p:cNvSpPr>
            <a:spLocks noGrp="1"/>
          </p:cNvSpPr>
          <p:nvPr>
            <p:ph type="title"/>
          </p:nvPr>
        </p:nvSpPr>
        <p:spPr/>
        <p:txBody>
          <a:bodyPr/>
          <a:lstStyle/>
          <a:p>
            <a:r>
              <a:rPr lang="en-US" dirty="0"/>
              <a:t>Architecture Principles</a:t>
            </a:r>
          </a:p>
        </p:txBody>
      </p:sp>
      <p:pic>
        <p:nvPicPr>
          <p:cNvPr id="7" name="Picture 6">
            <a:extLst>
              <a:ext uri="{FF2B5EF4-FFF2-40B4-BE49-F238E27FC236}">
                <a16:creationId xmlns:a16="http://schemas.microsoft.com/office/drawing/2014/main" id="{68990CF1-9F79-4059-93C7-80AF31AB9FA8}"/>
              </a:ext>
            </a:extLst>
          </p:cNvPr>
          <p:cNvPicPr>
            <a:picLocks noChangeAspect="1"/>
          </p:cNvPicPr>
          <p:nvPr/>
        </p:nvPicPr>
        <p:blipFill>
          <a:blip r:embed="rId4"/>
          <a:stretch>
            <a:fillRect/>
          </a:stretch>
        </p:blipFill>
        <p:spPr>
          <a:xfrm>
            <a:off x="2747381" y="1657325"/>
            <a:ext cx="6697238" cy="4384598"/>
          </a:xfrm>
          <a:prstGeom prst="rect">
            <a:avLst/>
          </a:prstGeom>
        </p:spPr>
      </p:pic>
    </p:spTree>
    <p:extLst>
      <p:ext uri="{BB962C8B-B14F-4D97-AF65-F5344CB8AC3E}">
        <p14:creationId xmlns:p14="http://schemas.microsoft.com/office/powerpoint/2010/main" val="321723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sitting at a table&#10;&#10;Description automatically generated">
            <a:extLst>
              <a:ext uri="{FF2B5EF4-FFF2-40B4-BE49-F238E27FC236}">
                <a16:creationId xmlns:a16="http://schemas.microsoft.com/office/drawing/2014/main" id="{A2C55628-3A5A-455E-9840-1B9AB42D1829}"/>
              </a:ext>
            </a:extLst>
          </p:cNvPr>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DCE6A75-5D08-465E-86D1-C775DDFF982A}"/>
              </a:ext>
            </a:extLst>
          </p:cNvPr>
          <p:cNvSpPr>
            <a:spLocks noGrp="1"/>
          </p:cNvSpPr>
          <p:nvPr>
            <p:ph type="title"/>
          </p:nvPr>
        </p:nvSpPr>
        <p:spPr/>
        <p:txBody>
          <a:bodyPr/>
          <a:lstStyle/>
          <a:p>
            <a:r>
              <a:rPr lang="en-GB" dirty="0"/>
              <a:t>Dialogue</a:t>
            </a:r>
            <a:endParaRPr lang="en-NL" dirty="0"/>
          </a:p>
        </p:txBody>
      </p:sp>
    </p:spTree>
    <p:extLst>
      <p:ext uri="{BB962C8B-B14F-4D97-AF65-F5344CB8AC3E}">
        <p14:creationId xmlns:p14="http://schemas.microsoft.com/office/powerpoint/2010/main" val="263298876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uds in the sky&#10;&#10;Description automatically generated">
            <a:extLst>
              <a:ext uri="{FF2B5EF4-FFF2-40B4-BE49-F238E27FC236}">
                <a16:creationId xmlns:a16="http://schemas.microsoft.com/office/drawing/2014/main" id="{AA0B57DE-7022-43A1-99E9-07CE9B4969D2}"/>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p:cNvSpPr>
            <a:spLocks noGrp="1"/>
          </p:cNvSpPr>
          <p:nvPr>
            <p:ph type="title"/>
          </p:nvPr>
        </p:nvSpPr>
        <p:spPr/>
        <p:txBody>
          <a:bodyPr/>
          <a:lstStyle/>
          <a:p>
            <a:r>
              <a:rPr lang="en-US" dirty="0"/>
              <a:t>SaaS Before PaaS </a:t>
            </a:r>
            <a:r>
              <a:rPr lang="en-US"/>
              <a:t>Before IaaS</a:t>
            </a:r>
            <a:endParaRPr lang="en-US" dirty="0"/>
          </a:p>
        </p:txBody>
      </p:sp>
    </p:spTree>
    <p:extLst>
      <p:ext uri="{BB962C8B-B14F-4D97-AF65-F5344CB8AC3E}">
        <p14:creationId xmlns:p14="http://schemas.microsoft.com/office/powerpoint/2010/main" val="2990215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white background&#10;&#10;Description automatically generated">
            <a:extLst>
              <a:ext uri="{FF2B5EF4-FFF2-40B4-BE49-F238E27FC236}">
                <a16:creationId xmlns:a16="http://schemas.microsoft.com/office/drawing/2014/main" id="{13E189C9-FCA1-41F4-B3CD-CF619801E03E}"/>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p:cNvSpPr>
            <a:spLocks noGrp="1"/>
          </p:cNvSpPr>
          <p:nvPr>
            <p:ph type="title"/>
          </p:nvPr>
        </p:nvSpPr>
        <p:spPr/>
        <p:txBody>
          <a:bodyPr/>
          <a:lstStyle/>
          <a:p>
            <a:r>
              <a:rPr lang="en-US" dirty="0"/>
              <a:t>Event Driven</a:t>
            </a:r>
          </a:p>
        </p:txBody>
      </p:sp>
    </p:spTree>
    <p:extLst>
      <p:ext uri="{BB962C8B-B14F-4D97-AF65-F5344CB8AC3E}">
        <p14:creationId xmlns:p14="http://schemas.microsoft.com/office/powerpoint/2010/main" val="2834347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A86ACAA-EABB-4167-A876-43F84ED04FF3}"/>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19050"/>
            <a:ext cx="12192000" cy="6819900"/>
          </a:xfrm>
          <a:prstGeom prst="rect">
            <a:avLst/>
          </a:prstGeom>
        </p:spPr>
      </p:pic>
      <p:sp>
        <p:nvSpPr>
          <p:cNvPr id="4" name="Title 3"/>
          <p:cNvSpPr>
            <a:spLocks noGrp="1"/>
          </p:cNvSpPr>
          <p:nvPr>
            <p:ph type="title"/>
          </p:nvPr>
        </p:nvSpPr>
        <p:spPr/>
        <p:txBody>
          <a:bodyPr/>
          <a:lstStyle/>
          <a:p>
            <a:r>
              <a:rPr lang="en-US" dirty="0"/>
              <a:t>Loosely Coupled</a:t>
            </a:r>
          </a:p>
        </p:txBody>
      </p:sp>
    </p:spTree>
    <p:extLst>
      <p:ext uri="{BB962C8B-B14F-4D97-AF65-F5344CB8AC3E}">
        <p14:creationId xmlns:p14="http://schemas.microsoft.com/office/powerpoint/2010/main" val="1126306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A3FD92-FD5E-4D9C-A808-8AAF28897AF8}"/>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p:cNvSpPr>
            <a:spLocks noGrp="1"/>
          </p:cNvSpPr>
          <p:nvPr>
            <p:ph type="title"/>
          </p:nvPr>
        </p:nvSpPr>
        <p:spPr/>
        <p:txBody>
          <a:bodyPr/>
          <a:lstStyle/>
          <a:p>
            <a:r>
              <a:rPr lang="en-US" dirty="0"/>
              <a:t>Scalability</a:t>
            </a:r>
          </a:p>
        </p:txBody>
      </p:sp>
    </p:spTree>
    <p:extLst>
      <p:ext uri="{BB962C8B-B14F-4D97-AF65-F5344CB8AC3E}">
        <p14:creationId xmlns:p14="http://schemas.microsoft.com/office/powerpoint/2010/main" val="3435365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8C68447D-EBE6-40DD-A46D-6096DFD28BBC}"/>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1" y="0"/>
            <a:ext cx="12197133" cy="6858000"/>
          </a:xfrm>
          <a:prstGeom prst="rect">
            <a:avLst/>
          </a:prstGeom>
        </p:spPr>
      </p:pic>
      <p:sp>
        <p:nvSpPr>
          <p:cNvPr id="4" name="Title 3"/>
          <p:cNvSpPr>
            <a:spLocks noGrp="1"/>
          </p:cNvSpPr>
          <p:nvPr>
            <p:ph type="title"/>
          </p:nvPr>
        </p:nvSpPr>
        <p:spPr/>
        <p:txBody>
          <a:bodyPr/>
          <a:lstStyle/>
          <a:p>
            <a:r>
              <a:rPr lang="en-US" dirty="0"/>
              <a:t>DevOps</a:t>
            </a:r>
          </a:p>
        </p:txBody>
      </p:sp>
    </p:spTree>
    <p:extLst>
      <p:ext uri="{BB962C8B-B14F-4D97-AF65-F5344CB8AC3E}">
        <p14:creationId xmlns:p14="http://schemas.microsoft.com/office/powerpoint/2010/main" val="312996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43B097AB-BDDF-4045-9D33-7ED0953D1F87}"/>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571A0CA-8065-46AE-BBB7-DD78B98B929E}"/>
              </a:ext>
            </a:extLst>
          </p:cNvPr>
          <p:cNvSpPr>
            <a:spLocks noGrp="1"/>
          </p:cNvSpPr>
          <p:nvPr>
            <p:ph type="title"/>
          </p:nvPr>
        </p:nvSpPr>
        <p:spPr/>
        <p:txBody>
          <a:bodyPr/>
          <a:lstStyle/>
          <a:p>
            <a:r>
              <a:rPr lang="en-GB" dirty="0"/>
              <a:t>Patterns</a:t>
            </a:r>
            <a:endParaRPr lang="en-NL" dirty="0"/>
          </a:p>
        </p:txBody>
      </p:sp>
    </p:spTree>
    <p:extLst>
      <p:ext uri="{BB962C8B-B14F-4D97-AF65-F5344CB8AC3E}">
        <p14:creationId xmlns:p14="http://schemas.microsoft.com/office/powerpoint/2010/main" val="147138922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nature, rain&#10;&#10;Description automatically generated">
            <a:extLst>
              <a:ext uri="{FF2B5EF4-FFF2-40B4-BE49-F238E27FC236}">
                <a16:creationId xmlns:a16="http://schemas.microsoft.com/office/drawing/2014/main" id="{1CAC5F77-260A-449F-86CF-1185F8D5762C}"/>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p:cNvSpPr>
            <a:spLocks noGrp="1"/>
          </p:cNvSpPr>
          <p:nvPr>
            <p:ph type="title"/>
          </p:nvPr>
        </p:nvSpPr>
        <p:spPr/>
        <p:txBody>
          <a:bodyPr/>
          <a:lstStyle/>
          <a:p>
            <a:r>
              <a:rPr lang="en-US" dirty="0"/>
              <a:t>Middleware</a:t>
            </a:r>
          </a:p>
        </p:txBody>
      </p:sp>
    </p:spTree>
    <p:extLst>
      <p:ext uri="{BB962C8B-B14F-4D97-AF65-F5344CB8AC3E}">
        <p14:creationId xmlns:p14="http://schemas.microsoft.com/office/powerpoint/2010/main" val="719556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floor, indoor, table, wooden&#10;&#10;Description automatically generated">
            <a:extLst>
              <a:ext uri="{FF2B5EF4-FFF2-40B4-BE49-F238E27FC236}">
                <a16:creationId xmlns:a16="http://schemas.microsoft.com/office/drawing/2014/main" id="{787B8619-7B21-432F-AE81-D9C18CED1214}"/>
              </a:ext>
            </a:extLst>
          </p:cNvPr>
          <p:cNvPicPr>
            <a:picLocks noChangeAspect="1"/>
          </p:cNvPicPr>
          <p:nvPr/>
        </p:nvPicPr>
        <p:blipFill>
          <a:blip r:embed="rId3">
            <a:alphaModFix amt="8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p:cNvSpPr>
            <a:spLocks noGrp="1"/>
          </p:cNvSpPr>
          <p:nvPr>
            <p:ph type="title"/>
          </p:nvPr>
        </p:nvSpPr>
        <p:spPr/>
        <p:txBody>
          <a:bodyPr/>
          <a:lstStyle/>
          <a:p>
            <a:r>
              <a:rPr lang="en-US" dirty="0"/>
              <a:t>Best Of Breed</a:t>
            </a:r>
          </a:p>
        </p:txBody>
      </p:sp>
    </p:spTree>
    <p:extLst>
      <p:ext uri="{BB962C8B-B14F-4D97-AF65-F5344CB8AC3E}">
        <p14:creationId xmlns:p14="http://schemas.microsoft.com/office/powerpoint/2010/main" val="1045581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large body of water with a city in the background&#10;&#10;Description automatically generated">
            <a:extLst>
              <a:ext uri="{FF2B5EF4-FFF2-40B4-BE49-F238E27FC236}">
                <a16:creationId xmlns:a16="http://schemas.microsoft.com/office/drawing/2014/main" id="{20B6988B-727C-4DD4-8A43-5A023852492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51630"/>
            <a:ext cx="12192000" cy="6909629"/>
          </a:xfrm>
          <a:prstGeom prst="rect">
            <a:avLst/>
          </a:prstGeom>
        </p:spPr>
      </p:pic>
      <p:sp>
        <p:nvSpPr>
          <p:cNvPr id="2" name="Title 1"/>
          <p:cNvSpPr>
            <a:spLocks noGrp="1"/>
          </p:cNvSpPr>
          <p:nvPr>
            <p:ph type="title"/>
          </p:nvPr>
        </p:nvSpPr>
        <p:spPr>
          <a:solidFill>
            <a:schemeClr val="accent2">
              <a:alpha val="75000"/>
            </a:schemeClr>
          </a:solidFill>
        </p:spPr>
        <p:txBody>
          <a:bodyPr/>
          <a:lstStyle/>
          <a:p>
            <a:r>
              <a:rPr lang="en-US" dirty="0">
                <a:solidFill>
                  <a:schemeClr val="bg1"/>
                </a:solidFill>
              </a:rPr>
              <a:t>Eldert Grootenboer</a:t>
            </a:r>
          </a:p>
        </p:txBody>
      </p:sp>
      <p:pic>
        <p:nvPicPr>
          <p:cNvPr id="19" name="Picture 18"/>
          <p:cNvPicPr>
            <a:picLocks noChangeAspect="1"/>
          </p:cNvPicPr>
          <p:nvPr/>
        </p:nvPicPr>
        <p:blipFill>
          <a:blip r:embed="rId4"/>
          <a:stretch>
            <a:fillRect/>
          </a:stretch>
        </p:blipFill>
        <p:spPr>
          <a:xfrm>
            <a:off x="7175948" y="1378472"/>
            <a:ext cx="2236647" cy="897186"/>
          </a:xfrm>
          <a:prstGeom prst="rect">
            <a:avLst/>
          </a:prstGeom>
        </p:spPr>
      </p:pic>
      <p:sp>
        <p:nvSpPr>
          <p:cNvPr id="9" name="Rectangle 8"/>
          <p:cNvSpPr/>
          <p:nvPr/>
        </p:nvSpPr>
        <p:spPr>
          <a:xfrm>
            <a:off x="6920110" y="5700110"/>
            <a:ext cx="2748325" cy="523220"/>
          </a:xfrm>
          <a:prstGeom prst="rect">
            <a:avLst/>
          </a:prstGeom>
        </p:spPr>
        <p:txBody>
          <a:bodyPr wrap="square" anchor="t">
            <a:spAutoFit/>
          </a:bodyPr>
          <a:lstStyle/>
          <a:p>
            <a:pPr marL="0" lvl="1" indent="-148375" defTabSz="914367">
              <a:defRPr/>
            </a:pPr>
            <a:r>
              <a:rPr lang="nl-NL" sz="2800" dirty="0"/>
              <a:t>@egrootenboer</a:t>
            </a:r>
          </a:p>
        </p:txBody>
      </p:sp>
      <p:pic>
        <p:nvPicPr>
          <p:cNvPr id="2050" name="Picture 2" descr="Azure Lowlands">
            <a:extLst>
              <a:ext uri="{FF2B5EF4-FFF2-40B4-BE49-F238E27FC236}">
                <a16:creationId xmlns:a16="http://schemas.microsoft.com/office/drawing/2014/main" id="{2F1BC802-7D05-445A-BC07-43290FBC09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683" y="3323059"/>
            <a:ext cx="2540176" cy="8259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8A0C883-993E-4805-BE24-16326917F895}"/>
              </a:ext>
            </a:extLst>
          </p:cNvPr>
          <p:cNvPicPr>
            <a:picLocks noChangeAspect="1"/>
          </p:cNvPicPr>
          <p:nvPr/>
        </p:nvPicPr>
        <p:blipFill>
          <a:blip r:embed="rId6"/>
          <a:stretch>
            <a:fillRect/>
          </a:stretch>
        </p:blipFill>
        <p:spPr>
          <a:xfrm>
            <a:off x="5076408" y="3325967"/>
            <a:ext cx="1726810" cy="824552"/>
          </a:xfrm>
          <a:prstGeom prst="rect">
            <a:avLst/>
          </a:prstGeom>
        </p:spPr>
      </p:pic>
      <p:pic>
        <p:nvPicPr>
          <p:cNvPr id="4" name="Picture 3">
            <a:extLst>
              <a:ext uri="{FF2B5EF4-FFF2-40B4-BE49-F238E27FC236}">
                <a16:creationId xmlns:a16="http://schemas.microsoft.com/office/drawing/2014/main" id="{BEAE10CB-A3DD-46B1-BEC0-9297D009E76C}"/>
              </a:ext>
            </a:extLst>
          </p:cNvPr>
          <p:cNvPicPr>
            <a:picLocks noChangeAspect="1"/>
          </p:cNvPicPr>
          <p:nvPr/>
        </p:nvPicPr>
        <p:blipFill>
          <a:blip r:embed="rId7"/>
          <a:stretch>
            <a:fillRect/>
          </a:stretch>
        </p:blipFill>
        <p:spPr>
          <a:xfrm>
            <a:off x="2595670" y="5522323"/>
            <a:ext cx="2277631" cy="899664"/>
          </a:xfrm>
          <a:prstGeom prst="rect">
            <a:avLst/>
          </a:prstGeom>
        </p:spPr>
      </p:pic>
      <p:pic>
        <p:nvPicPr>
          <p:cNvPr id="6" name="Picture 5">
            <a:extLst>
              <a:ext uri="{FF2B5EF4-FFF2-40B4-BE49-F238E27FC236}">
                <a16:creationId xmlns:a16="http://schemas.microsoft.com/office/drawing/2014/main" id="{E54FE7DC-F3EF-44D7-903C-DAB2A4969FEC}"/>
              </a:ext>
            </a:extLst>
          </p:cNvPr>
          <p:cNvPicPr>
            <a:picLocks noChangeAspect="1"/>
          </p:cNvPicPr>
          <p:nvPr/>
        </p:nvPicPr>
        <p:blipFill>
          <a:blip r:embed="rId8"/>
          <a:stretch>
            <a:fillRect/>
          </a:stretch>
        </p:blipFill>
        <p:spPr>
          <a:xfrm>
            <a:off x="9146976" y="3378345"/>
            <a:ext cx="2890867" cy="715377"/>
          </a:xfrm>
          <a:prstGeom prst="rect">
            <a:avLst/>
          </a:prstGeom>
        </p:spPr>
      </p:pic>
      <p:pic>
        <p:nvPicPr>
          <p:cNvPr id="8" name="Picture 7">
            <a:extLst>
              <a:ext uri="{FF2B5EF4-FFF2-40B4-BE49-F238E27FC236}">
                <a16:creationId xmlns:a16="http://schemas.microsoft.com/office/drawing/2014/main" id="{5BD4ED40-2F2D-4933-BB84-24AE9DCFB6C9}"/>
              </a:ext>
            </a:extLst>
          </p:cNvPr>
          <p:cNvPicPr>
            <a:picLocks noChangeAspect="1"/>
          </p:cNvPicPr>
          <p:nvPr/>
        </p:nvPicPr>
        <p:blipFill>
          <a:blip r:embed="rId9"/>
          <a:stretch>
            <a:fillRect/>
          </a:stretch>
        </p:blipFill>
        <p:spPr>
          <a:xfrm>
            <a:off x="2215326" y="1530317"/>
            <a:ext cx="3038317" cy="581621"/>
          </a:xfrm>
          <a:prstGeom prst="rect">
            <a:avLst/>
          </a:prstGeom>
        </p:spPr>
      </p:pic>
      <p:pic>
        <p:nvPicPr>
          <p:cNvPr id="10" name="Picture 9">
            <a:extLst>
              <a:ext uri="{FF2B5EF4-FFF2-40B4-BE49-F238E27FC236}">
                <a16:creationId xmlns:a16="http://schemas.microsoft.com/office/drawing/2014/main" id="{6B754C66-B5EA-4B68-B077-2D792E2243F1}"/>
              </a:ext>
            </a:extLst>
          </p:cNvPr>
          <p:cNvPicPr>
            <a:picLocks noChangeAspect="1"/>
          </p:cNvPicPr>
          <p:nvPr/>
        </p:nvPicPr>
        <p:blipFill>
          <a:blip r:embed="rId10"/>
          <a:stretch>
            <a:fillRect/>
          </a:stretch>
        </p:blipFill>
        <p:spPr>
          <a:xfrm>
            <a:off x="6594525" y="5783911"/>
            <a:ext cx="361969" cy="355618"/>
          </a:xfrm>
          <a:prstGeom prst="rect">
            <a:avLst/>
          </a:prstGeom>
        </p:spPr>
      </p:pic>
    </p:spTree>
    <p:extLst>
      <p:ext uri="{BB962C8B-B14F-4D97-AF65-F5344CB8AC3E}">
        <p14:creationId xmlns:p14="http://schemas.microsoft.com/office/powerpoint/2010/main" val="2268085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840F43-2CAB-4970-AFE6-7F451C55D956}"/>
              </a:ext>
            </a:extLst>
          </p:cNvPr>
          <p:cNvPicPr>
            <a:picLocks noChangeAspect="1"/>
          </p:cNvPicPr>
          <p:nvPr/>
        </p:nvPicPr>
        <p:blipFill>
          <a:blip r:embed="rId3">
            <a:alphaModFix amt="85000"/>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4" name="Title 3"/>
          <p:cNvSpPr>
            <a:spLocks noGrp="1"/>
          </p:cNvSpPr>
          <p:nvPr>
            <p:ph type="title"/>
          </p:nvPr>
        </p:nvSpPr>
        <p:spPr/>
        <p:txBody>
          <a:bodyPr/>
          <a:lstStyle/>
          <a:p>
            <a:r>
              <a:rPr lang="en-US" dirty="0"/>
              <a:t>Security And Governance</a:t>
            </a:r>
          </a:p>
        </p:txBody>
      </p:sp>
    </p:spTree>
    <p:extLst>
      <p:ext uri="{BB962C8B-B14F-4D97-AF65-F5344CB8AC3E}">
        <p14:creationId xmlns:p14="http://schemas.microsoft.com/office/powerpoint/2010/main" val="16699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2428357"/>
          </a:xfrm>
        </p:spPr>
        <p:txBody>
          <a:bodyPr/>
          <a:lstStyle/>
          <a:p>
            <a:r>
              <a:rPr lang="en-US" sz="5400" dirty="0">
                <a:solidFill>
                  <a:schemeClr val="bg1"/>
                </a:solidFill>
              </a:rPr>
              <a:t>Choosing the right components…</a:t>
            </a:r>
          </a:p>
        </p:txBody>
      </p:sp>
      <p:sp>
        <p:nvSpPr>
          <p:cNvPr id="2" name="Picture Placeholder 1"/>
          <p:cNvSpPr>
            <a:spLocks noGrp="1"/>
          </p:cNvSpPr>
          <p:nvPr>
            <p:ph type="pic" sz="quarter" idx="10"/>
          </p:nvPr>
        </p:nvSpPr>
        <p:spPr/>
      </p:sp>
      <p:pic>
        <p:nvPicPr>
          <p:cNvPr id="11268" name="Picture 4" descr="Spice, Chiles, Paprika, Chili, Powder, Pepper, Gra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7556" y="0"/>
            <a:ext cx="6094444" cy="685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81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uzzle piece&#10;&#10;Description automatically generated">
            <a:extLst>
              <a:ext uri="{FF2B5EF4-FFF2-40B4-BE49-F238E27FC236}">
                <a16:creationId xmlns:a16="http://schemas.microsoft.com/office/drawing/2014/main" id="{E5C91B63-CF35-4A4D-B05C-BCD6E8028A78}"/>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4984" y="-368"/>
            <a:ext cx="12196984" cy="6858367"/>
          </a:xfrm>
          <a:prstGeom prst="rect">
            <a:avLst/>
          </a:prstGeom>
        </p:spPr>
      </p:pic>
      <p:sp>
        <p:nvSpPr>
          <p:cNvPr id="4" name="Title 1"/>
          <p:cNvSpPr>
            <a:spLocks noGrp="1"/>
          </p:cNvSpPr>
          <p:nvPr>
            <p:ph type="title"/>
          </p:nvPr>
        </p:nvSpPr>
        <p:spPr>
          <a:xfrm>
            <a:off x="269240" y="289511"/>
            <a:ext cx="11655840" cy="899665"/>
          </a:xfrm>
        </p:spPr>
        <p:txBody>
          <a:bodyPr/>
          <a:lstStyle/>
          <a:p>
            <a:r>
              <a:rPr lang="en-US" dirty="0"/>
              <a:t>Azure Components</a:t>
            </a:r>
          </a:p>
        </p:txBody>
      </p:sp>
      <p:sp>
        <p:nvSpPr>
          <p:cNvPr id="16" name="Rectangle 15"/>
          <p:cNvSpPr/>
          <p:nvPr/>
        </p:nvSpPr>
        <p:spPr bwMode="auto">
          <a:xfrm>
            <a:off x="3274836" y="1551977"/>
            <a:ext cx="8467350" cy="4694226"/>
          </a:xfrm>
          <a:prstGeom prst="rect">
            <a:avLst/>
          </a:prstGeom>
          <a:no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961" b="1" i="0" u="none" strike="noStrike" kern="1200" cap="none" spc="0" normalizeH="0" baseline="0" noProof="0">
                <a:ln>
                  <a:noFill/>
                </a:ln>
                <a:gradFill>
                  <a:gsLst>
                    <a:gs pos="0">
                      <a:srgbClr val="353535"/>
                    </a:gs>
                    <a:gs pos="100000">
                      <a:srgbClr val="353535"/>
                    </a:gs>
                  </a:gsLst>
                  <a:lin ang="5400000" scaled="0"/>
                </a:gradFill>
                <a:effectLst/>
                <a:uLnTx/>
                <a:uFillTx/>
                <a:latin typeface="Segoe UI"/>
                <a:ea typeface="+mn-ea"/>
                <a:cs typeface="Segoe UI" pitchFamily="34" charset="0"/>
              </a:rPr>
              <a:t>Platform</a:t>
            </a:r>
          </a:p>
        </p:txBody>
      </p:sp>
      <p:grpSp>
        <p:nvGrpSpPr>
          <p:cNvPr id="5" name="Group 4">
            <a:extLst>
              <a:ext uri="{FF2B5EF4-FFF2-40B4-BE49-F238E27FC236}">
                <a16:creationId xmlns:a16="http://schemas.microsoft.com/office/drawing/2014/main" id="{9A105B44-25BF-41DD-BC60-E9D7CBCF534F}"/>
              </a:ext>
            </a:extLst>
          </p:cNvPr>
          <p:cNvGrpSpPr/>
          <p:nvPr/>
        </p:nvGrpSpPr>
        <p:grpSpPr>
          <a:xfrm>
            <a:off x="6152620" y="2188091"/>
            <a:ext cx="2738838" cy="1302436"/>
            <a:chOff x="6152620" y="2352809"/>
            <a:chExt cx="2738838" cy="1302436"/>
          </a:xfrm>
        </p:grpSpPr>
        <p:sp>
          <p:nvSpPr>
            <p:cNvPr id="58" name="Rectangle 57"/>
            <p:cNvSpPr/>
            <p:nvPr/>
          </p:nvSpPr>
          <p:spPr bwMode="auto">
            <a:xfrm>
              <a:off x="6152620"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Logic Apps</a:t>
              </a:r>
            </a:p>
          </p:txBody>
        </p:sp>
        <p:sp>
          <p:nvSpPr>
            <p:cNvPr id="66" name="Rectangle 65"/>
            <p:cNvSpPr/>
            <p:nvPr/>
          </p:nvSpPr>
          <p:spPr bwMode="auto">
            <a:xfrm>
              <a:off x="6152620"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Design workflows and orchestrate processes</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nvGrpSpPr>
            <p:cNvPr id="21" name="Group 20"/>
            <p:cNvGrpSpPr/>
            <p:nvPr/>
          </p:nvGrpSpPr>
          <p:grpSpPr>
            <a:xfrm>
              <a:off x="6361175" y="2519159"/>
              <a:ext cx="489290" cy="267942"/>
              <a:chOff x="7712710" y="2866532"/>
              <a:chExt cx="900970" cy="493385"/>
            </a:xfrm>
          </p:grpSpPr>
          <p:sp>
            <p:nvSpPr>
              <p:cNvPr id="2" name="Rectangle 1"/>
              <p:cNvSpPr/>
              <p:nvPr/>
            </p:nvSpPr>
            <p:spPr bwMode="auto">
              <a:xfrm>
                <a:off x="8088848" y="2869853"/>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p:cNvSpPr/>
              <p:nvPr/>
            </p:nvSpPr>
            <p:spPr bwMode="auto">
              <a:xfrm>
                <a:off x="8263038"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 name="Rectangle 55"/>
              <p:cNvSpPr/>
              <p:nvPr/>
            </p:nvSpPr>
            <p:spPr bwMode="auto">
              <a:xfrm>
                <a:off x="7912395"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Left Brace 9"/>
              <p:cNvSpPr/>
              <p:nvPr/>
            </p:nvSpPr>
            <p:spPr>
              <a:xfrm rot="5400000">
                <a:off x="8069263" y="2936571"/>
                <a:ext cx="184907" cy="347471"/>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61" name="Left Brace 60"/>
              <p:cNvSpPr/>
              <p:nvPr/>
            </p:nvSpPr>
            <p:spPr>
              <a:xfrm rot="10800000">
                <a:off x="8469317"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62" name="Left Brace 61"/>
              <p:cNvSpPr/>
              <p:nvPr/>
            </p:nvSpPr>
            <p:spPr>
              <a:xfrm rot="10800000" flipH="1">
                <a:off x="7712710"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19" name="Group 18">
            <a:extLst>
              <a:ext uri="{FF2B5EF4-FFF2-40B4-BE49-F238E27FC236}">
                <a16:creationId xmlns:a16="http://schemas.microsoft.com/office/drawing/2014/main" id="{96CF4A38-4EC7-46D7-BD59-DD7FD7B1AEA4}"/>
              </a:ext>
            </a:extLst>
          </p:cNvPr>
          <p:cNvGrpSpPr/>
          <p:nvPr/>
        </p:nvGrpSpPr>
        <p:grpSpPr>
          <a:xfrm>
            <a:off x="3369709" y="5027415"/>
            <a:ext cx="1320535" cy="1115000"/>
            <a:chOff x="3369709" y="5027415"/>
            <a:chExt cx="1320535" cy="1115000"/>
          </a:xfrm>
        </p:grpSpPr>
        <p:sp>
          <p:nvSpPr>
            <p:cNvPr id="73" name="Rectangle 72"/>
            <p:cNvSpPr/>
            <p:nvPr/>
          </p:nvSpPr>
          <p:spPr bwMode="auto">
            <a:xfrm>
              <a:off x="3369709"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Database</a:t>
              </a:r>
            </a:p>
          </p:txBody>
        </p:sp>
        <p:pic>
          <p:nvPicPr>
            <p:cNvPr id="26" name="Picture 2" descr="Image result for azure cosmos db icon">
              <a:hlinkClick r:id="rId4"/>
              <a:extLst>
                <a:ext uri="{FF2B5EF4-FFF2-40B4-BE49-F238E27FC236}">
                  <a16:creationId xmlns:a16="http://schemas.microsoft.com/office/drawing/2014/main" id="{B4E57D9A-AA17-47D4-935A-F80D2339844A}"/>
                </a:ext>
              </a:extLst>
            </p:cNvPr>
            <p:cNvPicPr>
              <a:picLocks noChangeAspect="1" noChangeArrowheads="1"/>
            </p:cNvPicPr>
            <p:nvPr/>
          </p:nvPicPr>
          <p:blipFill>
            <a:blip r:embed="rId5" cstate="print">
              <a:extLst>
                <a:ext uri="{BEBA8EAE-BF5A-486C-A8C5-ECC9F3942E4B}">
                  <a14:imgProps xmlns:a14="http://schemas.microsoft.com/office/drawing/2010/main">
                    <a14:imgLayer r:embed="rId6">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04276" y="5581539"/>
              <a:ext cx="797588" cy="4187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9833CA5C-D697-4F2F-AEEE-1BB19CDDEE03}"/>
              </a:ext>
            </a:extLst>
          </p:cNvPr>
          <p:cNvGrpSpPr/>
          <p:nvPr/>
        </p:nvGrpSpPr>
        <p:grpSpPr>
          <a:xfrm>
            <a:off x="4762207" y="5027415"/>
            <a:ext cx="1320535" cy="1115000"/>
            <a:chOff x="4762207" y="5027415"/>
            <a:chExt cx="1320535" cy="1115000"/>
          </a:xfrm>
        </p:grpSpPr>
        <p:sp>
          <p:nvSpPr>
            <p:cNvPr id="76" name="Rectangle 75"/>
            <p:cNvSpPr/>
            <p:nvPr/>
          </p:nvSpPr>
          <p:spPr bwMode="auto">
            <a:xfrm>
              <a:off x="4762207"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Storage</a:t>
              </a:r>
            </a:p>
          </p:txBody>
        </p:sp>
        <p:pic>
          <p:nvPicPr>
            <p:cNvPr id="29" name="Picture 28">
              <a:hlinkClick r:id="rId7"/>
              <a:extLst>
                <a:ext uri="{FF2B5EF4-FFF2-40B4-BE49-F238E27FC236}">
                  <a16:creationId xmlns:a16="http://schemas.microsoft.com/office/drawing/2014/main" id="{22D9BFE9-5A8F-4B96-A733-55D9CDA4881B}"/>
                </a:ext>
              </a:extLst>
            </p:cNvPr>
            <p:cNvPicPr>
              <a:picLocks noChangeAspect="1"/>
            </p:cNvPicPr>
            <p:nvPr/>
          </p:nvPicPr>
          <p:blipFill>
            <a:blip r:embed="rId8">
              <a:biLevel thresh="25000"/>
            </a:blip>
            <a:stretch>
              <a:fillRect/>
            </a:stretch>
          </p:blipFill>
          <p:spPr>
            <a:xfrm>
              <a:off x="5182358" y="5581539"/>
              <a:ext cx="480233" cy="416332"/>
            </a:xfrm>
            <a:prstGeom prst="rect">
              <a:avLst/>
            </a:prstGeom>
          </p:spPr>
        </p:pic>
      </p:grpSp>
      <p:grpSp>
        <p:nvGrpSpPr>
          <p:cNvPr id="25" name="Group 24">
            <a:extLst>
              <a:ext uri="{FF2B5EF4-FFF2-40B4-BE49-F238E27FC236}">
                <a16:creationId xmlns:a16="http://schemas.microsoft.com/office/drawing/2014/main" id="{99C6FBBE-56CD-4820-9F3A-929D032EAA4A}"/>
              </a:ext>
            </a:extLst>
          </p:cNvPr>
          <p:cNvGrpSpPr/>
          <p:nvPr/>
        </p:nvGrpSpPr>
        <p:grpSpPr>
          <a:xfrm>
            <a:off x="10332201" y="5027415"/>
            <a:ext cx="1320535" cy="1115000"/>
            <a:chOff x="10332201" y="5027415"/>
            <a:chExt cx="1320535" cy="1115000"/>
          </a:xfrm>
        </p:grpSpPr>
        <p:sp>
          <p:nvSpPr>
            <p:cNvPr id="71" name="Rectangle 70">
              <a:extLst>
                <a:ext uri="{FF2B5EF4-FFF2-40B4-BE49-F238E27FC236}">
                  <a16:creationId xmlns:a16="http://schemas.microsoft.com/office/drawing/2014/main" id="{7FD5E2BC-A87B-4F7C-9EF9-0B3E30EDCC8F}"/>
                </a:ext>
              </a:extLst>
            </p:cNvPr>
            <p:cNvSpPr/>
            <p:nvPr/>
          </p:nvSpPr>
          <p:spPr bwMode="auto">
            <a:xfrm>
              <a:off x="10332201"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Intelligence</a:t>
              </a:r>
            </a:p>
          </p:txBody>
        </p:sp>
        <p:pic>
          <p:nvPicPr>
            <p:cNvPr id="32" name="Picture 6" descr="Related image">
              <a:hlinkClick r:id="rId9"/>
              <a:extLst>
                <a:ext uri="{FF2B5EF4-FFF2-40B4-BE49-F238E27FC236}">
                  <a16:creationId xmlns:a16="http://schemas.microsoft.com/office/drawing/2014/main" id="{C3312916-C0B8-4839-85BB-62C440F3BAB3}"/>
                </a:ext>
              </a:extLst>
            </p:cNvPr>
            <p:cNvPicPr>
              <a:picLocks noChangeAspect="1" noChangeArrowheads="1"/>
            </p:cNvPicPr>
            <p:nvPr/>
          </p:nvPicPr>
          <p:blipFill rotWithShape="1">
            <a:blip r:embed="rId10" cstate="print">
              <a:biLevel thresh="25000"/>
              <a:extLst>
                <a:ext uri="{28A0092B-C50C-407E-A947-70E740481C1C}">
                  <a14:useLocalDpi xmlns:a14="http://schemas.microsoft.com/office/drawing/2010/main" val="0"/>
                </a:ext>
              </a:extLst>
            </a:blip>
            <a:srcRect t="15849" b="15314"/>
            <a:stretch/>
          </p:blipFill>
          <p:spPr bwMode="auto">
            <a:xfrm>
              <a:off x="10715125" y="5604879"/>
              <a:ext cx="554686" cy="38182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A90A3461-96FD-413A-B353-DE9862AB88F9}"/>
              </a:ext>
            </a:extLst>
          </p:cNvPr>
          <p:cNvGrpSpPr/>
          <p:nvPr/>
        </p:nvGrpSpPr>
        <p:grpSpPr>
          <a:xfrm>
            <a:off x="8939703" y="5027415"/>
            <a:ext cx="1320535" cy="1115000"/>
            <a:chOff x="8939703" y="5027415"/>
            <a:chExt cx="1320535" cy="1115000"/>
          </a:xfrm>
        </p:grpSpPr>
        <p:sp>
          <p:nvSpPr>
            <p:cNvPr id="78" name="Rectangle 77"/>
            <p:cNvSpPr/>
            <p:nvPr/>
          </p:nvSpPr>
          <p:spPr bwMode="auto">
            <a:xfrm>
              <a:off x="8939703"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Analytics</a:t>
              </a:r>
            </a:p>
          </p:txBody>
        </p:sp>
        <p:pic>
          <p:nvPicPr>
            <p:cNvPr id="1032" name="Picture 8" descr="Image result for azure stream analytics icon">
              <a:hlinkClick r:id="rId11"/>
              <a:extLst>
                <a:ext uri="{FF2B5EF4-FFF2-40B4-BE49-F238E27FC236}">
                  <a16:creationId xmlns:a16="http://schemas.microsoft.com/office/drawing/2014/main" id="{FF9A9356-9504-45FE-853D-229892799C74}"/>
                </a:ext>
              </a:extLst>
            </p:cNvPr>
            <p:cNvPicPr>
              <a:picLocks noChangeAspect="1" noChangeArrowheads="1"/>
            </p:cNvPicPr>
            <p:nvPr/>
          </p:nvPicPr>
          <p:blipFill rotWithShape="1">
            <a:blip r:embed="rId12" cstate="print">
              <a:biLevel thresh="25000"/>
              <a:extLst>
                <a:ext uri="{28A0092B-C50C-407E-A947-70E740481C1C}">
                  <a14:useLocalDpi xmlns:a14="http://schemas.microsoft.com/office/drawing/2010/main" val="0"/>
                </a:ext>
              </a:extLst>
            </a:blip>
            <a:srcRect t="7228" b="7991"/>
            <a:stretch/>
          </p:blipFill>
          <p:spPr bwMode="auto">
            <a:xfrm>
              <a:off x="9331510" y="5558159"/>
              <a:ext cx="536919" cy="4552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 22">
            <a:extLst>
              <a:ext uri="{FF2B5EF4-FFF2-40B4-BE49-F238E27FC236}">
                <a16:creationId xmlns:a16="http://schemas.microsoft.com/office/drawing/2014/main" id="{AE878B9B-CFDA-4C30-AF55-171F0039B21C}"/>
              </a:ext>
            </a:extLst>
          </p:cNvPr>
          <p:cNvGrpSpPr/>
          <p:nvPr/>
        </p:nvGrpSpPr>
        <p:grpSpPr>
          <a:xfrm>
            <a:off x="7547204" y="5027415"/>
            <a:ext cx="1320535" cy="1115000"/>
            <a:chOff x="7547204" y="5027415"/>
            <a:chExt cx="1320535" cy="1115000"/>
          </a:xfrm>
        </p:grpSpPr>
        <p:sp>
          <p:nvSpPr>
            <p:cNvPr id="7" name="Rectangle 6"/>
            <p:cNvSpPr/>
            <p:nvPr/>
          </p:nvSpPr>
          <p:spPr bwMode="auto">
            <a:xfrm>
              <a:off x="7547204"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IoT</a:t>
              </a:r>
            </a:p>
          </p:txBody>
        </p:sp>
        <p:pic>
          <p:nvPicPr>
            <p:cNvPr id="1034" name="Picture 10" descr="Image result for azure IoT icon">
              <a:hlinkClick r:id="rId13"/>
              <a:extLst>
                <a:ext uri="{FF2B5EF4-FFF2-40B4-BE49-F238E27FC236}">
                  <a16:creationId xmlns:a16="http://schemas.microsoft.com/office/drawing/2014/main" id="{DF1903EA-0F53-405C-BD61-E1383F067179}"/>
                </a:ext>
              </a:extLst>
            </p:cNvPr>
            <p:cNvPicPr>
              <a:picLocks noChangeAspect="1" noChangeArrowheads="1"/>
            </p:cNvPicPr>
            <p:nvPr/>
          </p:nvPicPr>
          <p:blipFill rotWithShape="1">
            <a:blip r:embed="rId14" cstate="print">
              <a:biLevel thresh="25000"/>
              <a:extLst>
                <a:ext uri="{28A0092B-C50C-407E-A947-70E740481C1C}">
                  <a14:useLocalDpi xmlns:a14="http://schemas.microsoft.com/office/drawing/2010/main" val="0"/>
                </a:ext>
              </a:extLst>
            </a:blip>
            <a:srcRect l="23028" r="23306"/>
            <a:stretch/>
          </p:blipFill>
          <p:spPr bwMode="auto">
            <a:xfrm>
              <a:off x="8004847" y="5587321"/>
              <a:ext cx="405249" cy="39643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Group 21">
            <a:extLst>
              <a:ext uri="{FF2B5EF4-FFF2-40B4-BE49-F238E27FC236}">
                <a16:creationId xmlns:a16="http://schemas.microsoft.com/office/drawing/2014/main" id="{3DA168A8-1530-4772-BC14-446D1FD8D9D2}"/>
              </a:ext>
            </a:extLst>
          </p:cNvPr>
          <p:cNvGrpSpPr/>
          <p:nvPr/>
        </p:nvGrpSpPr>
        <p:grpSpPr>
          <a:xfrm>
            <a:off x="6154706" y="5027415"/>
            <a:ext cx="1320535" cy="1115000"/>
            <a:chOff x="6154706" y="5027415"/>
            <a:chExt cx="1320535" cy="1115000"/>
          </a:xfrm>
        </p:grpSpPr>
        <p:sp>
          <p:nvSpPr>
            <p:cNvPr id="96" name="Rectangle 95"/>
            <p:cNvSpPr/>
            <p:nvPr/>
          </p:nvSpPr>
          <p:spPr bwMode="auto">
            <a:xfrm>
              <a:off x="6154706"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Security</a:t>
              </a:r>
            </a:p>
          </p:txBody>
        </p:sp>
        <p:pic>
          <p:nvPicPr>
            <p:cNvPr id="1036" name="Picture 12" descr="Image result for azure active directory icon">
              <a:hlinkClick r:id="rId15"/>
              <a:extLst>
                <a:ext uri="{FF2B5EF4-FFF2-40B4-BE49-F238E27FC236}">
                  <a16:creationId xmlns:a16="http://schemas.microsoft.com/office/drawing/2014/main" id="{AD844650-CF5F-47A0-93CA-0DACD0DD31F6}"/>
                </a:ext>
              </a:extLst>
            </p:cNvPr>
            <p:cNvPicPr>
              <a:picLocks noChangeAspect="1" noChangeArrowheads="1"/>
            </p:cNvPicPr>
            <p:nvPr/>
          </p:nvPicPr>
          <p:blipFill>
            <a:blip r:embed="rId16" cstate="print">
              <a:biLevel thresh="50000"/>
              <a:extLst>
                <a:ext uri="{28A0092B-C50C-407E-A947-70E740481C1C}">
                  <a14:useLocalDpi xmlns:a14="http://schemas.microsoft.com/office/drawing/2010/main" val="0"/>
                </a:ext>
              </a:extLst>
            </a:blip>
            <a:srcRect/>
            <a:stretch>
              <a:fillRect/>
            </a:stretch>
          </p:blipFill>
          <p:spPr bwMode="auto">
            <a:xfrm>
              <a:off x="6592776" y="5568979"/>
              <a:ext cx="444394" cy="44439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01C07370-93F9-4248-84DE-5EDFA8FEBCB5}"/>
              </a:ext>
            </a:extLst>
          </p:cNvPr>
          <p:cNvGrpSpPr/>
          <p:nvPr/>
        </p:nvGrpSpPr>
        <p:grpSpPr>
          <a:xfrm>
            <a:off x="457403" y="1551977"/>
            <a:ext cx="2587171" cy="4694226"/>
            <a:chOff x="465758" y="1582329"/>
            <a:chExt cx="2639424" cy="4789034"/>
          </a:xfrm>
        </p:grpSpPr>
        <p:sp>
          <p:nvSpPr>
            <p:cNvPr id="123" name="Rectangle 122"/>
            <p:cNvSpPr/>
            <p:nvPr/>
          </p:nvSpPr>
          <p:spPr bwMode="auto">
            <a:xfrm>
              <a:off x="465758" y="1582329"/>
              <a:ext cx="2639424" cy="4789034"/>
            </a:xfrm>
            <a:prstGeom prst="rect">
              <a:avLst/>
            </a:prstGeom>
            <a:no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961" b="1" i="0" u="none" strike="noStrike" kern="1200" cap="none" spc="0" normalizeH="0" baseline="0" noProof="0">
                  <a:ln>
                    <a:noFill/>
                  </a:ln>
                  <a:gradFill>
                    <a:gsLst>
                      <a:gs pos="0">
                        <a:srgbClr val="353535"/>
                      </a:gs>
                      <a:gs pos="100000">
                        <a:srgbClr val="353535"/>
                      </a:gs>
                    </a:gsLst>
                    <a:lin ang="5400000" scaled="0"/>
                  </a:gradFill>
                  <a:effectLst/>
                  <a:uLnTx/>
                  <a:uFillTx/>
                  <a:latin typeface="Segoe UI"/>
                  <a:ea typeface="Segoe UI" pitchFamily="34" charset="0"/>
                  <a:cs typeface="Segoe UI" pitchFamily="34" charset="0"/>
                </a:rPr>
                <a:t>Development</a:t>
              </a:r>
            </a:p>
          </p:txBody>
        </p:sp>
        <p:sp>
          <p:nvSpPr>
            <p:cNvPr id="106" name="Rectangle 105"/>
            <p:cNvSpPr/>
            <p:nvPr/>
          </p:nvSpPr>
          <p:spPr bwMode="auto">
            <a:xfrm>
              <a:off x="600126" y="3946199"/>
              <a:ext cx="2367959" cy="758954"/>
            </a:xfrm>
            <a:prstGeom prst="rect">
              <a:avLst/>
            </a:prstGeom>
            <a:solidFill>
              <a:srgbClr val="1C7C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marL="0" marR="0" lvl="0" indent="0" algn="l" defTabSz="913587" rtl="0" eaLnBrk="1" fontAlgn="base" latinLnBrk="0" hangingPunct="1">
                <a:lnSpc>
                  <a:spcPct val="90000"/>
                </a:lnSpc>
                <a:spcBef>
                  <a:spcPct val="0"/>
                </a:spcBef>
                <a:spcAft>
                  <a:spcPct val="0"/>
                </a:spcAft>
                <a:buClrTx/>
                <a:buSzTx/>
                <a:buFontTx/>
                <a:buNone/>
                <a:tabLst/>
                <a:defRPr/>
              </a:pPr>
              <a:r>
                <a:rPr kumimoji="0" lang="en-US" sz="156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Local Development</a:t>
              </a:r>
            </a:p>
          </p:txBody>
        </p:sp>
        <p:sp>
          <p:nvSpPr>
            <p:cNvPr id="104" name="Rectangle 103"/>
            <p:cNvSpPr/>
            <p:nvPr/>
          </p:nvSpPr>
          <p:spPr bwMode="auto">
            <a:xfrm>
              <a:off x="600126" y="4726362"/>
              <a:ext cx="2367959" cy="758954"/>
            </a:xfrm>
            <a:prstGeom prst="rect">
              <a:avLst/>
            </a:prstGeom>
            <a:solidFill>
              <a:srgbClr val="1C7C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marL="0" marR="0" lvl="0" indent="0" algn="l" defTabSz="913587" rtl="0" eaLnBrk="1" fontAlgn="base" latinLnBrk="0" hangingPunct="1">
                <a:lnSpc>
                  <a:spcPct val="90000"/>
                </a:lnSpc>
                <a:spcBef>
                  <a:spcPct val="0"/>
                </a:spcBef>
                <a:spcAft>
                  <a:spcPct val="0"/>
                </a:spcAft>
                <a:buClrTx/>
                <a:buSzTx/>
                <a:buFontTx/>
                <a:buNone/>
                <a:tabLst/>
                <a:defRPr/>
              </a:pPr>
              <a:r>
                <a:rPr kumimoji="0" lang="en-US" sz="156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Monitoring</a:t>
              </a:r>
            </a:p>
          </p:txBody>
        </p:sp>
        <p:sp>
          <p:nvSpPr>
            <p:cNvPr id="105" name="Rectangle 104"/>
            <p:cNvSpPr/>
            <p:nvPr/>
          </p:nvSpPr>
          <p:spPr bwMode="auto">
            <a:xfrm>
              <a:off x="600126" y="2389033"/>
              <a:ext cx="2370688" cy="755159"/>
            </a:xfrm>
            <a:prstGeom prst="rect">
              <a:avLst/>
            </a:prstGeom>
            <a:solidFill>
              <a:srgbClr val="1C7C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marL="0" marR="0" lvl="0" indent="0" algn="l" defTabSz="913587" rtl="0" eaLnBrk="1" fontAlgn="base" latinLnBrk="0" hangingPunct="1">
                <a:lnSpc>
                  <a:spcPct val="90000"/>
                </a:lnSpc>
                <a:spcBef>
                  <a:spcPct val="0"/>
                </a:spcBef>
                <a:spcAft>
                  <a:spcPct val="0"/>
                </a:spcAft>
                <a:buClrTx/>
                <a:buSzTx/>
                <a:buFontTx/>
                <a:buNone/>
                <a:tabLst/>
                <a:defRPr/>
              </a:pPr>
              <a:r>
                <a:rPr kumimoji="0" lang="en-US" sz="1567"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IDE support</a:t>
              </a:r>
            </a:p>
          </p:txBody>
        </p:sp>
        <p:sp>
          <p:nvSpPr>
            <p:cNvPr id="107" name="Rectangle 106"/>
            <p:cNvSpPr/>
            <p:nvPr/>
          </p:nvSpPr>
          <p:spPr bwMode="auto">
            <a:xfrm>
              <a:off x="600126" y="3168448"/>
              <a:ext cx="2367959" cy="758954"/>
            </a:xfrm>
            <a:prstGeom prst="rect">
              <a:avLst/>
            </a:prstGeom>
            <a:solidFill>
              <a:srgbClr val="1C7C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marL="0" marR="0" lvl="0" indent="0" algn="l" defTabSz="913587" rtl="0" eaLnBrk="1" fontAlgn="base" latinLnBrk="0" hangingPunct="1">
                <a:lnSpc>
                  <a:spcPct val="90000"/>
                </a:lnSpc>
                <a:spcBef>
                  <a:spcPct val="0"/>
                </a:spcBef>
                <a:spcAft>
                  <a:spcPct val="0"/>
                </a:spcAft>
                <a:buClrTx/>
                <a:buSzTx/>
                <a:buFontTx/>
                <a:buNone/>
                <a:tabLst/>
                <a:defRPr/>
              </a:pPr>
              <a:r>
                <a:rPr kumimoji="0" lang="en-US" sz="156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Integrated DevOps</a:t>
              </a:r>
            </a:p>
          </p:txBody>
        </p:sp>
        <p:sp>
          <p:nvSpPr>
            <p:cNvPr id="72" name="Rectangle 71">
              <a:extLst>
                <a:ext uri="{FF2B5EF4-FFF2-40B4-BE49-F238E27FC236}">
                  <a16:creationId xmlns:a16="http://schemas.microsoft.com/office/drawing/2014/main" id="{2E6D62AC-4DD7-48DB-85B1-19777ED47C42}"/>
                </a:ext>
              </a:extLst>
            </p:cNvPr>
            <p:cNvSpPr/>
            <p:nvPr/>
          </p:nvSpPr>
          <p:spPr bwMode="auto">
            <a:xfrm>
              <a:off x="600126" y="5506525"/>
              <a:ext cx="2367959" cy="758954"/>
            </a:xfrm>
            <a:prstGeom prst="rect">
              <a:avLst/>
            </a:prstGeom>
            <a:solidFill>
              <a:srgbClr val="1C7C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06554" tIns="143366" rIns="179208" bIns="143366" numCol="1" spcCol="0" rtlCol="0" fromWordArt="0" anchor="ctr" anchorCtr="0" forceAA="0" compatLnSpc="1">
              <a:prstTxWarp prst="textNoShape">
                <a:avLst/>
              </a:prstTxWarp>
              <a:noAutofit/>
            </a:bodyPr>
            <a:lstStyle/>
            <a:p>
              <a:pPr marL="0" marR="0" lvl="0" indent="0" algn="l" defTabSz="913587" rtl="0" eaLnBrk="1" fontAlgn="base" latinLnBrk="0" hangingPunct="1">
                <a:lnSpc>
                  <a:spcPct val="90000"/>
                </a:lnSpc>
                <a:spcBef>
                  <a:spcPct val="0"/>
                </a:spcBef>
                <a:spcAft>
                  <a:spcPct val="0"/>
                </a:spcAft>
                <a:buClrTx/>
                <a:buSzTx/>
                <a:buFontTx/>
                <a:buNone/>
                <a:tabLst/>
                <a:defRPr/>
              </a:pPr>
              <a:r>
                <a:rPr kumimoji="0" lang="en-US" sz="156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Visual Debug History</a:t>
              </a:r>
            </a:p>
          </p:txBody>
        </p:sp>
        <p:sp>
          <p:nvSpPr>
            <p:cNvPr id="67" name="Freeform 33"/>
            <p:cNvSpPr>
              <a:spLocks noEditPoints="1"/>
            </p:cNvSpPr>
            <p:nvPr/>
          </p:nvSpPr>
          <p:spPr bwMode="auto">
            <a:xfrm>
              <a:off x="827890" y="4159770"/>
              <a:ext cx="367950" cy="331812"/>
            </a:xfrm>
            <a:custGeom>
              <a:avLst/>
              <a:gdLst>
                <a:gd name="T0" fmla="*/ 110 w 236"/>
                <a:gd name="T1" fmla="*/ 0 h 204"/>
                <a:gd name="T2" fmla="*/ 110 w 236"/>
                <a:gd name="T3" fmla="*/ 51 h 204"/>
                <a:gd name="T4" fmla="*/ 0 w 236"/>
                <a:gd name="T5" fmla="*/ 51 h 204"/>
                <a:gd name="T6" fmla="*/ 0 w 236"/>
                <a:gd name="T7" fmla="*/ 60 h 204"/>
                <a:gd name="T8" fmla="*/ 0 w 236"/>
                <a:gd name="T9" fmla="*/ 170 h 204"/>
                <a:gd name="T10" fmla="*/ 84 w 236"/>
                <a:gd name="T11" fmla="*/ 170 h 204"/>
                <a:gd name="T12" fmla="*/ 84 w 236"/>
                <a:gd name="T13" fmla="*/ 187 h 204"/>
                <a:gd name="T14" fmla="*/ 51 w 236"/>
                <a:gd name="T15" fmla="*/ 187 h 204"/>
                <a:gd name="T16" fmla="*/ 51 w 236"/>
                <a:gd name="T17" fmla="*/ 204 h 204"/>
                <a:gd name="T18" fmla="*/ 236 w 236"/>
                <a:gd name="T19" fmla="*/ 204 h 204"/>
                <a:gd name="T20" fmla="*/ 236 w 236"/>
                <a:gd name="T21" fmla="*/ 0 h 204"/>
                <a:gd name="T22" fmla="*/ 110 w 236"/>
                <a:gd name="T23" fmla="*/ 0 h 204"/>
                <a:gd name="T24" fmla="*/ 126 w 236"/>
                <a:gd name="T25" fmla="*/ 17 h 204"/>
                <a:gd name="T26" fmla="*/ 219 w 236"/>
                <a:gd name="T27" fmla="*/ 17 h 204"/>
                <a:gd name="T28" fmla="*/ 219 w 236"/>
                <a:gd name="T29" fmla="*/ 68 h 204"/>
                <a:gd name="T30" fmla="*/ 177 w 236"/>
                <a:gd name="T31" fmla="*/ 68 h 204"/>
                <a:gd name="T32" fmla="*/ 177 w 236"/>
                <a:gd name="T33" fmla="*/ 51 h 204"/>
                <a:gd name="T34" fmla="*/ 126 w 236"/>
                <a:gd name="T35" fmla="*/ 51 h 204"/>
                <a:gd name="T36" fmla="*/ 126 w 236"/>
                <a:gd name="T37" fmla="*/ 17 h 204"/>
                <a:gd name="T38" fmla="*/ 177 w 236"/>
                <a:gd name="T39" fmla="*/ 85 h 204"/>
                <a:gd name="T40" fmla="*/ 219 w 236"/>
                <a:gd name="T41" fmla="*/ 85 h 204"/>
                <a:gd name="T42" fmla="*/ 219 w 236"/>
                <a:gd name="T43" fmla="*/ 119 h 204"/>
                <a:gd name="T44" fmla="*/ 177 w 236"/>
                <a:gd name="T45" fmla="*/ 119 h 204"/>
                <a:gd name="T46" fmla="*/ 177 w 236"/>
                <a:gd name="T47" fmla="*/ 85 h 204"/>
                <a:gd name="T48" fmla="*/ 17 w 236"/>
                <a:gd name="T49" fmla="*/ 68 h 204"/>
                <a:gd name="T50" fmla="*/ 160 w 236"/>
                <a:gd name="T51" fmla="*/ 68 h 204"/>
                <a:gd name="T52" fmla="*/ 160 w 236"/>
                <a:gd name="T53" fmla="*/ 153 h 204"/>
                <a:gd name="T54" fmla="*/ 17 w 236"/>
                <a:gd name="T55" fmla="*/ 153 h 204"/>
                <a:gd name="T56" fmla="*/ 17 w 236"/>
                <a:gd name="T57" fmla="*/ 68 h 204"/>
                <a:gd name="T58" fmla="*/ 101 w 236"/>
                <a:gd name="T59" fmla="*/ 187 h 204"/>
                <a:gd name="T60" fmla="*/ 101 w 236"/>
                <a:gd name="T61" fmla="*/ 170 h 204"/>
                <a:gd name="T62" fmla="*/ 177 w 236"/>
                <a:gd name="T63" fmla="*/ 170 h 204"/>
                <a:gd name="T64" fmla="*/ 177 w 236"/>
                <a:gd name="T65" fmla="*/ 136 h 204"/>
                <a:gd name="T66" fmla="*/ 219 w 236"/>
                <a:gd name="T67" fmla="*/ 136 h 204"/>
                <a:gd name="T68" fmla="*/ 219 w 236"/>
                <a:gd name="T69" fmla="*/ 187 h 204"/>
                <a:gd name="T70" fmla="*/ 101 w 236"/>
                <a:gd name="T71" fmla="*/ 187 h 204"/>
                <a:gd name="T72" fmla="*/ 202 w 236"/>
                <a:gd name="T73" fmla="*/ 51 h 204"/>
                <a:gd name="T74" fmla="*/ 185 w 236"/>
                <a:gd name="T75" fmla="*/ 51 h 204"/>
                <a:gd name="T76" fmla="*/ 185 w 236"/>
                <a:gd name="T77" fmla="*/ 34 h 204"/>
                <a:gd name="T78" fmla="*/ 202 w 236"/>
                <a:gd name="T79" fmla="*/ 34 h 204"/>
                <a:gd name="T80" fmla="*/ 202 w 236"/>
                <a:gd name="T81" fmla="*/ 5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04">
                  <a:moveTo>
                    <a:pt x="110" y="0"/>
                  </a:moveTo>
                  <a:lnTo>
                    <a:pt x="110" y="51"/>
                  </a:lnTo>
                  <a:lnTo>
                    <a:pt x="0" y="51"/>
                  </a:lnTo>
                  <a:lnTo>
                    <a:pt x="0" y="60"/>
                  </a:lnTo>
                  <a:lnTo>
                    <a:pt x="0" y="170"/>
                  </a:lnTo>
                  <a:lnTo>
                    <a:pt x="84" y="170"/>
                  </a:lnTo>
                  <a:lnTo>
                    <a:pt x="84" y="187"/>
                  </a:lnTo>
                  <a:lnTo>
                    <a:pt x="51" y="187"/>
                  </a:lnTo>
                  <a:lnTo>
                    <a:pt x="51" y="204"/>
                  </a:lnTo>
                  <a:lnTo>
                    <a:pt x="236" y="204"/>
                  </a:lnTo>
                  <a:lnTo>
                    <a:pt x="236" y="0"/>
                  </a:lnTo>
                  <a:lnTo>
                    <a:pt x="110" y="0"/>
                  </a:lnTo>
                  <a:close/>
                  <a:moveTo>
                    <a:pt x="126" y="17"/>
                  </a:moveTo>
                  <a:lnTo>
                    <a:pt x="219" y="17"/>
                  </a:lnTo>
                  <a:lnTo>
                    <a:pt x="219" y="68"/>
                  </a:lnTo>
                  <a:lnTo>
                    <a:pt x="177" y="68"/>
                  </a:lnTo>
                  <a:lnTo>
                    <a:pt x="177" y="51"/>
                  </a:lnTo>
                  <a:lnTo>
                    <a:pt x="126" y="51"/>
                  </a:lnTo>
                  <a:lnTo>
                    <a:pt x="126" y="17"/>
                  </a:lnTo>
                  <a:close/>
                  <a:moveTo>
                    <a:pt x="177" y="85"/>
                  </a:moveTo>
                  <a:lnTo>
                    <a:pt x="219" y="85"/>
                  </a:lnTo>
                  <a:lnTo>
                    <a:pt x="219" y="119"/>
                  </a:lnTo>
                  <a:lnTo>
                    <a:pt x="177" y="119"/>
                  </a:lnTo>
                  <a:lnTo>
                    <a:pt x="177" y="85"/>
                  </a:lnTo>
                  <a:close/>
                  <a:moveTo>
                    <a:pt x="17" y="68"/>
                  </a:moveTo>
                  <a:lnTo>
                    <a:pt x="160" y="68"/>
                  </a:lnTo>
                  <a:lnTo>
                    <a:pt x="160" y="153"/>
                  </a:lnTo>
                  <a:lnTo>
                    <a:pt x="17" y="153"/>
                  </a:lnTo>
                  <a:lnTo>
                    <a:pt x="17" y="68"/>
                  </a:lnTo>
                  <a:close/>
                  <a:moveTo>
                    <a:pt x="101" y="187"/>
                  </a:moveTo>
                  <a:lnTo>
                    <a:pt x="101" y="170"/>
                  </a:lnTo>
                  <a:lnTo>
                    <a:pt x="177" y="170"/>
                  </a:lnTo>
                  <a:lnTo>
                    <a:pt x="177" y="136"/>
                  </a:lnTo>
                  <a:lnTo>
                    <a:pt x="219" y="136"/>
                  </a:lnTo>
                  <a:lnTo>
                    <a:pt x="219" y="187"/>
                  </a:lnTo>
                  <a:lnTo>
                    <a:pt x="101" y="187"/>
                  </a:lnTo>
                  <a:close/>
                  <a:moveTo>
                    <a:pt x="202" y="51"/>
                  </a:moveTo>
                  <a:lnTo>
                    <a:pt x="185" y="51"/>
                  </a:lnTo>
                  <a:lnTo>
                    <a:pt x="185" y="34"/>
                  </a:lnTo>
                  <a:lnTo>
                    <a:pt x="202" y="34"/>
                  </a:lnTo>
                  <a:lnTo>
                    <a:pt x="202" y="51"/>
                  </a:lnTo>
                  <a:close/>
                </a:path>
              </a:pathLst>
            </a:custGeom>
            <a:solidFill>
              <a:schemeClr val="bg1"/>
            </a:solid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7" name="Freeform 41"/>
            <p:cNvSpPr>
              <a:spLocks noEditPoints="1"/>
            </p:cNvSpPr>
            <p:nvPr/>
          </p:nvSpPr>
          <p:spPr bwMode="auto">
            <a:xfrm>
              <a:off x="805385" y="4880352"/>
              <a:ext cx="412961" cy="441433"/>
            </a:xfrm>
            <a:custGeom>
              <a:avLst/>
              <a:gdLst>
                <a:gd name="T0" fmla="*/ 56 w 104"/>
                <a:gd name="T1" fmla="*/ 104 h 104"/>
                <a:gd name="T2" fmla="*/ 56 w 104"/>
                <a:gd name="T3" fmla="*/ 88 h 104"/>
                <a:gd name="T4" fmla="*/ 88 w 104"/>
                <a:gd name="T5" fmla="*/ 56 h 104"/>
                <a:gd name="T6" fmla="*/ 104 w 104"/>
                <a:gd name="T7" fmla="*/ 56 h 104"/>
                <a:gd name="T8" fmla="*/ 104 w 104"/>
                <a:gd name="T9" fmla="*/ 48 h 104"/>
                <a:gd name="T10" fmla="*/ 88 w 104"/>
                <a:gd name="T11" fmla="*/ 48 h 104"/>
                <a:gd name="T12" fmla="*/ 56 w 104"/>
                <a:gd name="T13" fmla="*/ 16 h 104"/>
                <a:gd name="T14" fmla="*/ 56 w 104"/>
                <a:gd name="T15" fmla="*/ 0 h 104"/>
                <a:gd name="T16" fmla="*/ 48 w 104"/>
                <a:gd name="T17" fmla="*/ 0 h 104"/>
                <a:gd name="T18" fmla="*/ 48 w 104"/>
                <a:gd name="T19" fmla="*/ 16 h 104"/>
                <a:gd name="T20" fmla="*/ 16 w 104"/>
                <a:gd name="T21" fmla="*/ 48 h 104"/>
                <a:gd name="T22" fmla="*/ 0 w 104"/>
                <a:gd name="T23" fmla="*/ 48 h 104"/>
                <a:gd name="T24" fmla="*/ 0 w 104"/>
                <a:gd name="T25" fmla="*/ 56 h 104"/>
                <a:gd name="T26" fmla="*/ 16 w 104"/>
                <a:gd name="T27" fmla="*/ 56 h 104"/>
                <a:gd name="T28" fmla="*/ 48 w 104"/>
                <a:gd name="T29" fmla="*/ 88 h 104"/>
                <a:gd name="T30" fmla="*/ 48 w 104"/>
                <a:gd name="T31" fmla="*/ 104 h 104"/>
                <a:gd name="T32" fmla="*/ 56 w 104"/>
                <a:gd name="T33" fmla="*/ 104 h 104"/>
                <a:gd name="T34" fmla="*/ 24 w 104"/>
                <a:gd name="T35" fmla="*/ 52 h 104"/>
                <a:gd name="T36" fmla="*/ 52 w 104"/>
                <a:gd name="T37" fmla="*/ 24 h 104"/>
                <a:gd name="T38" fmla="*/ 80 w 104"/>
                <a:gd name="T39" fmla="*/ 52 h 104"/>
                <a:gd name="T40" fmla="*/ 52 w 104"/>
                <a:gd name="T41" fmla="*/ 80 h 104"/>
                <a:gd name="T42" fmla="*/ 24 w 104"/>
                <a:gd name="T43" fmla="*/ 52 h 104"/>
                <a:gd name="T44" fmla="*/ 68 w 104"/>
                <a:gd name="T45" fmla="*/ 52 h 104"/>
                <a:gd name="T46" fmla="*/ 52 w 104"/>
                <a:gd name="T47" fmla="*/ 36 h 104"/>
                <a:gd name="T48" fmla="*/ 36 w 104"/>
                <a:gd name="T49" fmla="*/ 52 h 104"/>
                <a:gd name="T50" fmla="*/ 52 w 104"/>
                <a:gd name="T51" fmla="*/ 68 h 104"/>
                <a:gd name="T52" fmla="*/ 68 w 104"/>
                <a:gd name="T53" fmla="*/ 52 h 104"/>
                <a:gd name="T54" fmla="*/ 44 w 104"/>
                <a:gd name="T55" fmla="*/ 52 h 104"/>
                <a:gd name="T56" fmla="*/ 52 w 104"/>
                <a:gd name="T57" fmla="*/ 44 h 104"/>
                <a:gd name="T58" fmla="*/ 60 w 104"/>
                <a:gd name="T59" fmla="*/ 52 h 104"/>
                <a:gd name="T60" fmla="*/ 52 w 104"/>
                <a:gd name="T61" fmla="*/ 60 h 104"/>
                <a:gd name="T62" fmla="*/ 44 w 104"/>
                <a:gd name="T63"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4" h="104">
                  <a:moveTo>
                    <a:pt x="56" y="104"/>
                  </a:moveTo>
                  <a:cubicBezTo>
                    <a:pt x="56" y="88"/>
                    <a:pt x="56" y="88"/>
                    <a:pt x="56" y="88"/>
                  </a:cubicBezTo>
                  <a:cubicBezTo>
                    <a:pt x="73" y="86"/>
                    <a:pt x="86" y="73"/>
                    <a:pt x="88" y="56"/>
                  </a:cubicBezTo>
                  <a:cubicBezTo>
                    <a:pt x="104" y="56"/>
                    <a:pt x="104" y="56"/>
                    <a:pt x="104" y="56"/>
                  </a:cubicBezTo>
                  <a:cubicBezTo>
                    <a:pt x="104" y="48"/>
                    <a:pt x="104" y="48"/>
                    <a:pt x="104" y="48"/>
                  </a:cubicBezTo>
                  <a:cubicBezTo>
                    <a:pt x="88" y="48"/>
                    <a:pt x="88" y="48"/>
                    <a:pt x="88" y="48"/>
                  </a:cubicBezTo>
                  <a:cubicBezTo>
                    <a:pt x="86" y="31"/>
                    <a:pt x="73" y="18"/>
                    <a:pt x="56" y="16"/>
                  </a:cubicBezTo>
                  <a:cubicBezTo>
                    <a:pt x="56" y="0"/>
                    <a:pt x="56" y="0"/>
                    <a:pt x="56" y="0"/>
                  </a:cubicBezTo>
                  <a:cubicBezTo>
                    <a:pt x="48" y="0"/>
                    <a:pt x="48" y="0"/>
                    <a:pt x="48" y="0"/>
                  </a:cubicBezTo>
                  <a:cubicBezTo>
                    <a:pt x="48" y="16"/>
                    <a:pt x="48" y="16"/>
                    <a:pt x="48" y="16"/>
                  </a:cubicBezTo>
                  <a:cubicBezTo>
                    <a:pt x="31" y="18"/>
                    <a:pt x="18" y="31"/>
                    <a:pt x="16" y="48"/>
                  </a:cubicBezTo>
                  <a:cubicBezTo>
                    <a:pt x="0" y="48"/>
                    <a:pt x="0" y="48"/>
                    <a:pt x="0" y="48"/>
                  </a:cubicBezTo>
                  <a:cubicBezTo>
                    <a:pt x="0" y="56"/>
                    <a:pt x="0" y="56"/>
                    <a:pt x="0" y="56"/>
                  </a:cubicBezTo>
                  <a:cubicBezTo>
                    <a:pt x="16" y="56"/>
                    <a:pt x="16" y="56"/>
                    <a:pt x="16" y="56"/>
                  </a:cubicBezTo>
                  <a:cubicBezTo>
                    <a:pt x="18" y="73"/>
                    <a:pt x="31" y="86"/>
                    <a:pt x="48" y="88"/>
                  </a:cubicBezTo>
                  <a:cubicBezTo>
                    <a:pt x="48" y="104"/>
                    <a:pt x="48" y="104"/>
                    <a:pt x="48" y="104"/>
                  </a:cubicBezTo>
                  <a:lnTo>
                    <a:pt x="56" y="104"/>
                  </a:lnTo>
                  <a:close/>
                  <a:moveTo>
                    <a:pt x="24" y="52"/>
                  </a:moveTo>
                  <a:cubicBezTo>
                    <a:pt x="24" y="37"/>
                    <a:pt x="37" y="24"/>
                    <a:pt x="52" y="24"/>
                  </a:cubicBezTo>
                  <a:cubicBezTo>
                    <a:pt x="67" y="24"/>
                    <a:pt x="80" y="37"/>
                    <a:pt x="80" y="52"/>
                  </a:cubicBezTo>
                  <a:cubicBezTo>
                    <a:pt x="80" y="67"/>
                    <a:pt x="67" y="80"/>
                    <a:pt x="52" y="80"/>
                  </a:cubicBezTo>
                  <a:cubicBezTo>
                    <a:pt x="37" y="80"/>
                    <a:pt x="24" y="67"/>
                    <a:pt x="24" y="52"/>
                  </a:cubicBezTo>
                  <a:close/>
                  <a:moveTo>
                    <a:pt x="68" y="52"/>
                  </a:moveTo>
                  <a:cubicBezTo>
                    <a:pt x="68" y="43"/>
                    <a:pt x="61" y="36"/>
                    <a:pt x="52" y="36"/>
                  </a:cubicBezTo>
                  <a:cubicBezTo>
                    <a:pt x="43" y="36"/>
                    <a:pt x="36" y="43"/>
                    <a:pt x="36" y="52"/>
                  </a:cubicBezTo>
                  <a:cubicBezTo>
                    <a:pt x="36" y="61"/>
                    <a:pt x="43" y="68"/>
                    <a:pt x="52" y="68"/>
                  </a:cubicBezTo>
                  <a:cubicBezTo>
                    <a:pt x="61" y="68"/>
                    <a:pt x="68" y="61"/>
                    <a:pt x="68" y="52"/>
                  </a:cubicBezTo>
                  <a:close/>
                  <a:moveTo>
                    <a:pt x="44" y="52"/>
                  </a:moveTo>
                  <a:cubicBezTo>
                    <a:pt x="44" y="48"/>
                    <a:pt x="48" y="44"/>
                    <a:pt x="52" y="44"/>
                  </a:cubicBezTo>
                  <a:cubicBezTo>
                    <a:pt x="56" y="44"/>
                    <a:pt x="60" y="48"/>
                    <a:pt x="60" y="52"/>
                  </a:cubicBezTo>
                  <a:cubicBezTo>
                    <a:pt x="60" y="56"/>
                    <a:pt x="56" y="60"/>
                    <a:pt x="52" y="60"/>
                  </a:cubicBezTo>
                  <a:cubicBezTo>
                    <a:pt x="48" y="60"/>
                    <a:pt x="44" y="56"/>
                    <a:pt x="44" y="52"/>
                  </a:cubicBezTo>
                  <a:close/>
                </a:path>
              </a:pathLst>
            </a:custGeom>
            <a:solidFill>
              <a:schemeClr val="bg1"/>
            </a:solid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pic>
          <p:nvPicPr>
            <p:cNvPr id="119" name="Picture 118"/>
            <p:cNvPicPr>
              <a:picLocks noChangeAspect="1"/>
            </p:cNvPicPr>
            <p:nvPr/>
          </p:nvPicPr>
          <p:blipFill rotWithShape="1">
            <a:blip r:embed="rId17"/>
            <a:srcRect t="24612" b="31602"/>
            <a:stretch/>
          </p:blipFill>
          <p:spPr>
            <a:xfrm>
              <a:off x="548944" y="2579670"/>
              <a:ext cx="925843" cy="373884"/>
            </a:xfrm>
            <a:prstGeom prst="rect">
              <a:avLst/>
            </a:prstGeom>
          </p:spPr>
        </p:pic>
        <p:sp>
          <p:nvSpPr>
            <p:cNvPr id="57" name="arrow_5">
              <a:extLst>
                <a:ext uri="{FF2B5EF4-FFF2-40B4-BE49-F238E27FC236}">
                  <a16:creationId xmlns:a16="http://schemas.microsoft.com/office/drawing/2014/main" id="{8C45ED02-1047-45CD-93DC-750BEE10041C}"/>
                </a:ext>
              </a:extLst>
            </p:cNvPr>
            <p:cNvSpPr>
              <a:spLocks noChangeAspect="1" noEditPoints="1"/>
            </p:cNvSpPr>
            <p:nvPr/>
          </p:nvSpPr>
          <p:spPr bwMode="auto">
            <a:xfrm>
              <a:off x="829720" y="3362315"/>
              <a:ext cx="364291" cy="365760"/>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28575" cap="sq">
              <a:solidFill>
                <a:schemeClr val="bg1"/>
              </a:solidFill>
              <a:prstDash val="solid"/>
              <a:miter lim="800000"/>
              <a:headEnd/>
              <a:tailEnd/>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dirty="0">
                <a:ln>
                  <a:noFill/>
                </a:ln>
                <a:gradFill>
                  <a:gsLst>
                    <a:gs pos="0">
                      <a:srgbClr val="505050"/>
                    </a:gs>
                    <a:gs pos="100000">
                      <a:srgbClr val="505050"/>
                    </a:gs>
                  </a:gsLst>
                  <a:lin ang="5400000" scaled="1"/>
                </a:gradFill>
                <a:effectLst/>
                <a:uLnTx/>
                <a:uFillTx/>
                <a:latin typeface="Segoe UI Semilight"/>
                <a:ea typeface="+mn-ea"/>
                <a:cs typeface="+mn-cs"/>
              </a:endParaRPr>
            </a:p>
          </p:txBody>
        </p:sp>
        <p:sp>
          <p:nvSpPr>
            <p:cNvPr id="75" name="Eye">
              <a:extLst>
                <a:ext uri="{FF2B5EF4-FFF2-40B4-BE49-F238E27FC236}">
                  <a16:creationId xmlns:a16="http://schemas.microsoft.com/office/drawing/2014/main" id="{A345FAC2-D06D-47B9-A9D6-D14DFA1C23B7}"/>
                </a:ext>
              </a:extLst>
            </p:cNvPr>
            <p:cNvSpPr>
              <a:spLocks noChangeAspect="1" noEditPoints="1"/>
            </p:cNvSpPr>
            <p:nvPr/>
          </p:nvSpPr>
          <p:spPr bwMode="auto">
            <a:xfrm>
              <a:off x="806125" y="5787804"/>
              <a:ext cx="411480" cy="227186"/>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285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grpSp>
      <p:grpSp>
        <p:nvGrpSpPr>
          <p:cNvPr id="6" name="Group 5">
            <a:extLst>
              <a:ext uri="{FF2B5EF4-FFF2-40B4-BE49-F238E27FC236}">
                <a16:creationId xmlns:a16="http://schemas.microsoft.com/office/drawing/2014/main" id="{D0279A2D-42F3-4A61-A0FD-0F696AADD678}"/>
              </a:ext>
            </a:extLst>
          </p:cNvPr>
          <p:cNvGrpSpPr/>
          <p:nvPr/>
        </p:nvGrpSpPr>
        <p:grpSpPr>
          <a:xfrm>
            <a:off x="3357726" y="2188091"/>
            <a:ext cx="2738838" cy="1302436"/>
            <a:chOff x="3357726" y="2352809"/>
            <a:chExt cx="2738838" cy="1302436"/>
          </a:xfrm>
        </p:grpSpPr>
        <p:sp>
          <p:nvSpPr>
            <p:cNvPr id="68" name="Rectangle 67">
              <a:extLst>
                <a:ext uri="{FF2B5EF4-FFF2-40B4-BE49-F238E27FC236}">
                  <a16:creationId xmlns:a16="http://schemas.microsoft.com/office/drawing/2014/main" id="{3AD0958A-B3E2-4B04-A24E-33B887D9AC76}"/>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Event Grid</a:t>
              </a:r>
            </a:p>
          </p:txBody>
        </p:sp>
        <p:sp>
          <p:nvSpPr>
            <p:cNvPr id="74" name="Rectangle 73">
              <a:extLst>
                <a:ext uri="{FF2B5EF4-FFF2-40B4-BE49-F238E27FC236}">
                  <a16:creationId xmlns:a16="http://schemas.microsoft.com/office/drawing/2014/main" id="{F09763F7-6821-40B0-B7AC-FDDC68810CC6}"/>
                </a:ext>
              </a:extLst>
            </p:cNvPr>
            <p:cNvSpPr/>
            <p:nvPr/>
          </p:nvSpPr>
          <p:spPr bwMode="auto">
            <a:xfrm>
              <a:off x="3357726"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Manage all events that can trigger code or logic</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pic>
          <p:nvPicPr>
            <p:cNvPr id="77" name="Picture 14" descr="Image result for azure event grid">
              <a:extLst>
                <a:ext uri="{FF2B5EF4-FFF2-40B4-BE49-F238E27FC236}">
                  <a16:creationId xmlns:a16="http://schemas.microsoft.com/office/drawing/2014/main" id="{D6F6B0FD-D471-4D02-A6BD-65748B515A80}"/>
                </a:ext>
              </a:extLst>
            </p:cNvPr>
            <p:cNvPicPr>
              <a:picLocks noChangeAspect="1" noChangeArrowheads="1"/>
            </p:cNvPicPr>
            <p:nvPr/>
          </p:nvPicPr>
          <p:blipFill>
            <a:blip r:embed="rId18" cstate="print">
              <a:biLevel thresh="25000"/>
              <a:extLst>
                <a:ext uri="{28A0092B-C50C-407E-A947-70E740481C1C}">
                  <a14:useLocalDpi xmlns:a14="http://schemas.microsoft.com/office/drawing/2010/main" val="0"/>
                </a:ext>
              </a:extLst>
            </a:blip>
            <a:srcRect/>
            <a:stretch>
              <a:fillRect/>
            </a:stretch>
          </p:blipFill>
          <p:spPr bwMode="auto">
            <a:xfrm>
              <a:off x="3451304" y="2481293"/>
              <a:ext cx="643699" cy="3379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E6D2EDD7-CDA3-4BA4-9447-264B5B5DF7C7}"/>
              </a:ext>
            </a:extLst>
          </p:cNvPr>
          <p:cNvGrpSpPr/>
          <p:nvPr/>
        </p:nvGrpSpPr>
        <p:grpSpPr>
          <a:xfrm>
            <a:off x="8947514" y="2188091"/>
            <a:ext cx="2738838" cy="1302436"/>
            <a:chOff x="8947514" y="2352809"/>
            <a:chExt cx="2738838" cy="1302436"/>
          </a:xfrm>
        </p:grpSpPr>
        <p:sp>
          <p:nvSpPr>
            <p:cNvPr id="80" name="Rectangle 79">
              <a:extLst>
                <a:ext uri="{FF2B5EF4-FFF2-40B4-BE49-F238E27FC236}">
                  <a16:creationId xmlns:a16="http://schemas.microsoft.com/office/drawing/2014/main" id="{16CA87FF-784A-4D45-BC6F-90202E1A6172}"/>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Functions</a:t>
              </a:r>
            </a:p>
          </p:txBody>
        </p:sp>
        <p:sp>
          <p:nvSpPr>
            <p:cNvPr id="81" name="Rectangle 80">
              <a:extLst>
                <a:ext uri="{FF2B5EF4-FFF2-40B4-BE49-F238E27FC236}">
                  <a16:creationId xmlns:a16="http://schemas.microsoft.com/office/drawing/2014/main" id="{5963908D-859E-47FB-8875-B0023036FA7D}"/>
                </a:ext>
              </a:extLst>
            </p:cNvPr>
            <p:cNvSpPr/>
            <p:nvPr/>
          </p:nvSpPr>
          <p:spPr bwMode="auto">
            <a:xfrm>
              <a:off x="8947514"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Execute your code based on events you specify</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nvGrpSpPr>
            <p:cNvPr id="82" name="Group 81">
              <a:extLst>
                <a:ext uri="{FF2B5EF4-FFF2-40B4-BE49-F238E27FC236}">
                  <a16:creationId xmlns:a16="http://schemas.microsoft.com/office/drawing/2014/main" id="{B0BB7A18-A4D8-4715-B2FF-2A3873F68BDA}"/>
                </a:ext>
              </a:extLst>
            </p:cNvPr>
            <p:cNvGrpSpPr/>
            <p:nvPr/>
          </p:nvGrpSpPr>
          <p:grpSpPr>
            <a:xfrm>
              <a:off x="9132925" y="2492077"/>
              <a:ext cx="471966" cy="315139"/>
              <a:chOff x="6795675" y="2984792"/>
              <a:chExt cx="651897" cy="435283"/>
            </a:xfrm>
            <a:solidFill>
              <a:schemeClr val="bg1"/>
            </a:solidFill>
          </p:grpSpPr>
          <p:sp>
            <p:nvSpPr>
              <p:cNvPr id="83" name="Freeform 18">
                <a:extLst>
                  <a:ext uri="{FF2B5EF4-FFF2-40B4-BE49-F238E27FC236}">
                    <a16:creationId xmlns:a16="http://schemas.microsoft.com/office/drawing/2014/main" id="{30C93AC4-7FE8-4FB9-B1C7-4BA5B24D1522}"/>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mn-cs"/>
                </a:endParaRPr>
              </a:p>
            </p:txBody>
          </p:sp>
          <p:grpSp>
            <p:nvGrpSpPr>
              <p:cNvPr id="84" name="Group 83">
                <a:extLst>
                  <a:ext uri="{FF2B5EF4-FFF2-40B4-BE49-F238E27FC236}">
                    <a16:creationId xmlns:a16="http://schemas.microsoft.com/office/drawing/2014/main" id="{0C72BFD4-65BC-44C1-88F1-F0D19D943467}"/>
                  </a:ext>
                </a:extLst>
              </p:cNvPr>
              <p:cNvGrpSpPr/>
              <p:nvPr/>
            </p:nvGrpSpPr>
            <p:grpSpPr>
              <a:xfrm>
                <a:off x="6795675" y="3059346"/>
                <a:ext cx="141873" cy="271583"/>
                <a:chOff x="3016688" y="2176623"/>
                <a:chExt cx="166688" cy="319087"/>
              </a:xfrm>
              <a:grpFill/>
            </p:grpSpPr>
            <p:cxnSp>
              <p:nvCxnSpPr>
                <p:cNvPr id="88" name="Straight Connector 87">
                  <a:extLst>
                    <a:ext uri="{FF2B5EF4-FFF2-40B4-BE49-F238E27FC236}">
                      <a16:creationId xmlns:a16="http://schemas.microsoft.com/office/drawing/2014/main" id="{9C4B5603-DE5C-4520-B806-7F961E992E43}"/>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D91688-7AAB-4BF4-BC4D-EE160A1D869A}"/>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F0488DD9-1C06-4339-AAD2-35369D6F752E}"/>
                  </a:ext>
                </a:extLst>
              </p:cNvPr>
              <p:cNvGrpSpPr/>
              <p:nvPr/>
            </p:nvGrpSpPr>
            <p:grpSpPr>
              <a:xfrm flipH="1">
                <a:off x="7305699" y="3059346"/>
                <a:ext cx="141873" cy="271583"/>
                <a:chOff x="3016688" y="2176623"/>
                <a:chExt cx="166688" cy="319087"/>
              </a:xfrm>
              <a:grpFill/>
            </p:grpSpPr>
            <p:cxnSp>
              <p:nvCxnSpPr>
                <p:cNvPr id="86" name="Straight Connector 85">
                  <a:extLst>
                    <a:ext uri="{FF2B5EF4-FFF2-40B4-BE49-F238E27FC236}">
                      <a16:creationId xmlns:a16="http://schemas.microsoft.com/office/drawing/2014/main" id="{C019AEA0-97EF-4EBF-9D51-BF6FBB32F3D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07DF6C4-6018-4BE4-A325-072E0F460AF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18" name="Group 17">
            <a:extLst>
              <a:ext uri="{FF2B5EF4-FFF2-40B4-BE49-F238E27FC236}">
                <a16:creationId xmlns:a16="http://schemas.microsoft.com/office/drawing/2014/main" id="{B7EE5900-92B6-46E3-8853-8FE3F8786242}"/>
              </a:ext>
            </a:extLst>
          </p:cNvPr>
          <p:cNvGrpSpPr/>
          <p:nvPr/>
        </p:nvGrpSpPr>
        <p:grpSpPr>
          <a:xfrm>
            <a:off x="3357726" y="3561897"/>
            <a:ext cx="2738838" cy="1302436"/>
            <a:chOff x="3357726" y="3561897"/>
            <a:chExt cx="2738838" cy="1302436"/>
          </a:xfrm>
        </p:grpSpPr>
        <p:grpSp>
          <p:nvGrpSpPr>
            <p:cNvPr id="93" name="Group 92">
              <a:extLst>
                <a:ext uri="{FF2B5EF4-FFF2-40B4-BE49-F238E27FC236}">
                  <a16:creationId xmlns:a16="http://schemas.microsoft.com/office/drawing/2014/main" id="{AFA83FBE-F713-4558-A4C0-8597614D59B2}"/>
                </a:ext>
              </a:extLst>
            </p:cNvPr>
            <p:cNvGrpSpPr/>
            <p:nvPr/>
          </p:nvGrpSpPr>
          <p:grpSpPr>
            <a:xfrm>
              <a:off x="3357726" y="3561897"/>
              <a:ext cx="2738838" cy="1302436"/>
              <a:chOff x="3357726" y="2352809"/>
              <a:chExt cx="2738838" cy="1302436"/>
            </a:xfrm>
          </p:grpSpPr>
          <p:sp>
            <p:nvSpPr>
              <p:cNvPr id="94" name="Rectangle 93">
                <a:extLst>
                  <a:ext uri="{FF2B5EF4-FFF2-40B4-BE49-F238E27FC236}">
                    <a16:creationId xmlns:a16="http://schemas.microsoft.com/office/drawing/2014/main" id="{5D2AE168-6A10-4AB1-A881-70CF617B17EF}"/>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API Management</a:t>
                </a:r>
              </a:p>
            </p:txBody>
          </p:sp>
          <p:sp>
            <p:nvSpPr>
              <p:cNvPr id="95" name="Rectangle 94">
                <a:extLst>
                  <a:ext uri="{FF2B5EF4-FFF2-40B4-BE49-F238E27FC236}">
                    <a16:creationId xmlns:a16="http://schemas.microsoft.com/office/drawing/2014/main" id="{695C924E-29DA-4EC2-B469-F2D398B2E177}"/>
                  </a:ext>
                </a:extLst>
              </p:cNvPr>
              <p:cNvSpPr/>
              <p:nvPr/>
            </p:nvSpPr>
            <p:spPr bwMode="auto">
              <a:xfrm>
                <a:off x="3357726"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gradFill>
                      <a:gsLst>
                        <a:gs pos="1250">
                          <a:srgbClr val="353535"/>
                        </a:gs>
                        <a:gs pos="100000">
                          <a:srgbClr val="353535"/>
                        </a:gs>
                      </a:gsLst>
                      <a:lin ang="5400000" scaled="0"/>
                    </a:gradFill>
                    <a:latin typeface="Segoe UI Semilight"/>
                    <a:ea typeface="Times New Roman" panose="02020603050405020304" pitchFamily="18" charset="0"/>
                  </a:rPr>
                  <a:t>Scalable API gateway for securing, publishing, and analyzing APIs </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pic>
          <p:nvPicPr>
            <p:cNvPr id="8" name="Picture 7">
              <a:extLst>
                <a:ext uri="{FF2B5EF4-FFF2-40B4-BE49-F238E27FC236}">
                  <a16:creationId xmlns:a16="http://schemas.microsoft.com/office/drawing/2014/main" id="{7572C8C7-A382-4547-A32A-94B3BEFA25B2}"/>
                </a:ext>
              </a:extLst>
            </p:cNvPr>
            <p:cNvPicPr>
              <a:picLocks noChangeAspect="1"/>
            </p:cNvPicPr>
            <p:nvPr/>
          </p:nvPicPr>
          <p:blipFill>
            <a:blip r:embed="rId19"/>
            <a:stretch>
              <a:fillRect/>
            </a:stretch>
          </p:blipFill>
          <p:spPr>
            <a:xfrm>
              <a:off x="3528311" y="3613892"/>
              <a:ext cx="489683" cy="489683"/>
            </a:xfrm>
            <a:prstGeom prst="rect">
              <a:avLst/>
            </a:prstGeom>
          </p:spPr>
        </p:pic>
      </p:grpSp>
      <p:grpSp>
        <p:nvGrpSpPr>
          <p:cNvPr id="12" name="Group 11">
            <a:extLst>
              <a:ext uri="{FF2B5EF4-FFF2-40B4-BE49-F238E27FC236}">
                <a16:creationId xmlns:a16="http://schemas.microsoft.com/office/drawing/2014/main" id="{3DD987E6-B8D3-4EAF-A989-024585A25223}"/>
              </a:ext>
            </a:extLst>
          </p:cNvPr>
          <p:cNvGrpSpPr/>
          <p:nvPr/>
        </p:nvGrpSpPr>
        <p:grpSpPr>
          <a:xfrm>
            <a:off x="6152620" y="3561897"/>
            <a:ext cx="2738838" cy="1302436"/>
            <a:chOff x="6152620" y="3561897"/>
            <a:chExt cx="2738838" cy="1302436"/>
          </a:xfrm>
        </p:grpSpPr>
        <p:sp>
          <p:nvSpPr>
            <p:cNvPr id="60" name="Rectangle 59">
              <a:extLst>
                <a:ext uri="{FF2B5EF4-FFF2-40B4-BE49-F238E27FC236}">
                  <a16:creationId xmlns:a16="http://schemas.microsoft.com/office/drawing/2014/main" id="{5A80B373-732B-48E6-B972-370441072BCF}"/>
                </a:ext>
              </a:extLst>
            </p:cNvPr>
            <p:cNvSpPr/>
            <p:nvPr/>
          </p:nvSpPr>
          <p:spPr bwMode="auto">
            <a:xfrm>
              <a:off x="6152620" y="3561897"/>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Container Instances</a:t>
              </a:r>
            </a:p>
          </p:txBody>
        </p:sp>
        <p:sp>
          <p:nvSpPr>
            <p:cNvPr id="63" name="Rectangle 62">
              <a:extLst>
                <a:ext uri="{FF2B5EF4-FFF2-40B4-BE49-F238E27FC236}">
                  <a16:creationId xmlns:a16="http://schemas.microsoft.com/office/drawing/2014/main" id="{46E6A125-4DF2-40F3-86C4-FB581CBE0A6A}"/>
                </a:ext>
              </a:extLst>
            </p:cNvPr>
            <p:cNvSpPr/>
            <p:nvPr/>
          </p:nvSpPr>
          <p:spPr bwMode="auto">
            <a:xfrm>
              <a:off x="6152620" y="4155573"/>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gradFill>
                    <a:gsLst>
                      <a:gs pos="1250">
                        <a:srgbClr val="353535"/>
                      </a:gs>
                      <a:gs pos="100000">
                        <a:srgbClr val="353535"/>
                      </a:gs>
                    </a:gsLst>
                    <a:lin ang="5400000" scaled="0"/>
                  </a:gradFill>
                  <a:latin typeface="Segoe UI Semilight"/>
                  <a:ea typeface="Times New Roman" panose="02020603050405020304" pitchFamily="18" charset="0"/>
                </a:rPr>
                <a:t>Run application containers in the cloud with a single command</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pic>
          <p:nvPicPr>
            <p:cNvPr id="11" name="Picture 10">
              <a:extLst>
                <a:ext uri="{FF2B5EF4-FFF2-40B4-BE49-F238E27FC236}">
                  <a16:creationId xmlns:a16="http://schemas.microsoft.com/office/drawing/2014/main" id="{C097E8DD-CCDC-4579-890A-070F315AD26C}"/>
                </a:ext>
              </a:extLst>
            </p:cNvPr>
            <p:cNvPicPr>
              <a:picLocks noChangeAspect="1"/>
            </p:cNvPicPr>
            <p:nvPr/>
          </p:nvPicPr>
          <p:blipFill>
            <a:blip r:embed="rId20"/>
            <a:stretch>
              <a:fillRect/>
            </a:stretch>
          </p:blipFill>
          <p:spPr>
            <a:xfrm>
              <a:off x="6447901" y="3638484"/>
              <a:ext cx="424281" cy="424281"/>
            </a:xfrm>
            <a:prstGeom prst="rect">
              <a:avLst/>
            </a:prstGeom>
          </p:spPr>
        </p:pic>
      </p:grpSp>
      <p:grpSp>
        <p:nvGrpSpPr>
          <p:cNvPr id="17" name="Group 16">
            <a:extLst>
              <a:ext uri="{FF2B5EF4-FFF2-40B4-BE49-F238E27FC236}">
                <a16:creationId xmlns:a16="http://schemas.microsoft.com/office/drawing/2014/main" id="{C6967245-9F6E-46DC-9C86-0D26AF826119}"/>
              </a:ext>
            </a:extLst>
          </p:cNvPr>
          <p:cNvGrpSpPr/>
          <p:nvPr/>
        </p:nvGrpSpPr>
        <p:grpSpPr>
          <a:xfrm>
            <a:off x="8947514" y="3561897"/>
            <a:ext cx="2738838" cy="1302436"/>
            <a:chOff x="8947514" y="3561897"/>
            <a:chExt cx="2738838" cy="1302436"/>
          </a:xfrm>
        </p:grpSpPr>
        <p:grpSp>
          <p:nvGrpSpPr>
            <p:cNvPr id="98" name="Group 97">
              <a:extLst>
                <a:ext uri="{FF2B5EF4-FFF2-40B4-BE49-F238E27FC236}">
                  <a16:creationId xmlns:a16="http://schemas.microsoft.com/office/drawing/2014/main" id="{29C89013-FC37-4CD0-93D6-13A0401F165B}"/>
                </a:ext>
              </a:extLst>
            </p:cNvPr>
            <p:cNvGrpSpPr/>
            <p:nvPr/>
          </p:nvGrpSpPr>
          <p:grpSpPr>
            <a:xfrm>
              <a:off x="8947514" y="3561897"/>
              <a:ext cx="2738838" cy="1302436"/>
              <a:chOff x="8947514" y="2352809"/>
              <a:chExt cx="2738838" cy="1302436"/>
            </a:xfrm>
          </p:grpSpPr>
          <p:sp>
            <p:nvSpPr>
              <p:cNvPr id="99" name="Rectangle 98">
                <a:extLst>
                  <a:ext uri="{FF2B5EF4-FFF2-40B4-BE49-F238E27FC236}">
                    <a16:creationId xmlns:a16="http://schemas.microsoft.com/office/drawing/2014/main" id="{06AF7056-B720-4FE6-B6B0-14003140EF8B}"/>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Application Insights</a:t>
                </a:r>
              </a:p>
            </p:txBody>
          </p:sp>
          <p:sp>
            <p:nvSpPr>
              <p:cNvPr id="100" name="Rectangle 99">
                <a:extLst>
                  <a:ext uri="{FF2B5EF4-FFF2-40B4-BE49-F238E27FC236}">
                    <a16:creationId xmlns:a16="http://schemas.microsoft.com/office/drawing/2014/main" id="{1799479E-6BEA-44E8-A06A-25D3B275F12D}"/>
                  </a:ext>
                </a:extLst>
              </p:cNvPr>
              <p:cNvSpPr/>
              <p:nvPr/>
            </p:nvSpPr>
            <p:spPr bwMode="auto">
              <a:xfrm>
                <a:off x="8947514"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fr-FR" sz="1400" dirty="0">
                    <a:gradFill>
                      <a:gsLst>
                        <a:gs pos="1250">
                          <a:srgbClr val="353535"/>
                        </a:gs>
                        <a:gs pos="100000">
                          <a:srgbClr val="353535"/>
                        </a:gs>
                      </a:gsLst>
                      <a:lin ang="5400000" scaled="0"/>
                    </a:gradFill>
                    <a:latin typeface="Segoe UI Semilight"/>
                    <a:ea typeface="Times New Roman" panose="02020603050405020304" pitchFamily="18" charset="0"/>
                  </a:rPr>
                  <a:t>Extensible Application Performance Management service</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pic>
          <p:nvPicPr>
            <p:cNvPr id="13" name="Picture 12">
              <a:extLst>
                <a:ext uri="{FF2B5EF4-FFF2-40B4-BE49-F238E27FC236}">
                  <a16:creationId xmlns:a16="http://schemas.microsoft.com/office/drawing/2014/main" id="{F2704C1E-51E4-46A7-8638-05D6AF3AF2C1}"/>
                </a:ext>
              </a:extLst>
            </p:cNvPr>
            <p:cNvPicPr>
              <a:picLocks noChangeAspect="1"/>
            </p:cNvPicPr>
            <p:nvPr/>
          </p:nvPicPr>
          <p:blipFill>
            <a:blip r:embed="rId21"/>
            <a:stretch>
              <a:fillRect/>
            </a:stretch>
          </p:blipFill>
          <p:spPr>
            <a:xfrm>
              <a:off x="9222222" y="3629544"/>
              <a:ext cx="293370" cy="442160"/>
            </a:xfrm>
            <a:prstGeom prst="rect">
              <a:avLst/>
            </a:prstGeom>
          </p:spPr>
        </p:pic>
      </p:grpSp>
    </p:spTree>
    <p:extLst>
      <p:ext uri="{BB962C8B-B14F-4D97-AF65-F5344CB8AC3E}">
        <p14:creationId xmlns:p14="http://schemas.microsoft.com/office/powerpoint/2010/main" val="3448465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par>
                          <p:cTn id="41" fill="hold">
                            <p:stCondLst>
                              <p:cond delay="1000"/>
                            </p:stCondLst>
                            <p:childTnLst>
                              <p:par>
                                <p:cTn id="42" presetID="10" presetClass="entr" presetSubtype="0"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par>
                          <p:cTn id="45" fill="hold">
                            <p:stCondLst>
                              <p:cond delay="1500"/>
                            </p:stCondLst>
                            <p:childTnLst>
                              <p:par>
                                <p:cTn id="46" presetID="10" presetClass="entr" presetSubtype="0" fill="hold"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childTnLst>
                          </p:cTn>
                        </p:par>
                        <p:par>
                          <p:cTn id="49" fill="hold">
                            <p:stCondLst>
                              <p:cond delay="2000"/>
                            </p:stCondLst>
                            <p:childTnLst>
                              <p:par>
                                <p:cTn id="50" presetID="10" presetClass="entr" presetSubtype="0" fill="hold"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par>
                          <p:cTn id="53" fill="hold">
                            <p:stCondLst>
                              <p:cond delay="2500"/>
                            </p:stCondLst>
                            <p:childTnLst>
                              <p:par>
                                <p:cTn id="54" presetID="10" presetClass="entr" presetSubtype="0" fill="hold" nodeType="afterEffect">
                                  <p:stCondLst>
                                    <p:cond delay="0"/>
                                  </p:stCondLst>
                                  <p:childTnLst>
                                    <p:set>
                                      <p:cBhvr>
                                        <p:cTn id="55" dur="1" fill="hold">
                                          <p:stCondLst>
                                            <p:cond delay="0"/>
                                          </p:stCondLst>
                                        </p:cTn>
                                        <p:tgtEl>
                                          <p:spTgt spid="25"/>
                                        </p:tgtEl>
                                        <p:attrNameLst>
                                          <p:attrName>style.visibility</p:attrName>
                                        </p:attrNameLst>
                                      </p:cBhvr>
                                      <p:to>
                                        <p:strVal val="visible"/>
                                      </p:to>
                                    </p:set>
                                    <p:animEffect transition="in" filter="fade">
                                      <p:cBhvr>
                                        <p:cTn id="56" dur="500"/>
                                        <p:tgtEl>
                                          <p:spTgt spid="2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252970F5-1EE5-46F4-AEAF-5F915E8E154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itle 2"/>
          <p:cNvSpPr>
            <a:spLocks noGrp="1"/>
          </p:cNvSpPr>
          <p:nvPr>
            <p:ph type="title"/>
          </p:nvPr>
        </p:nvSpPr>
        <p:spPr/>
        <p:txBody>
          <a:bodyPr/>
          <a:lstStyle/>
          <a:p>
            <a:r>
              <a:rPr lang="en-US" dirty="0"/>
              <a:t>Better Together</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9467" y="2660391"/>
            <a:ext cx="768609" cy="768609"/>
          </a:xfrm>
          <a:prstGeom prst="rect">
            <a:avLst/>
          </a:prstGeom>
        </p:spPr>
      </p:pic>
      <p:pic>
        <p:nvPicPr>
          <p:cNvPr id="7" name="Picture 6"/>
          <p:cNvPicPr>
            <a:picLocks noChangeAspect="1"/>
          </p:cNvPicPr>
          <p:nvPr/>
        </p:nvPicPr>
        <p:blipFill>
          <a:blip r:embed="rId5"/>
          <a:stretch>
            <a:fillRect/>
          </a:stretch>
        </p:blipFill>
        <p:spPr>
          <a:xfrm>
            <a:off x="3189490" y="2689990"/>
            <a:ext cx="709410" cy="709410"/>
          </a:xfrm>
          <a:prstGeom prst="rect">
            <a:avLst/>
          </a:prstGeom>
        </p:spPr>
      </p:pic>
      <p:pic>
        <p:nvPicPr>
          <p:cNvPr id="8" name="Picture 7"/>
          <p:cNvPicPr>
            <a:picLocks noChangeAspect="1"/>
          </p:cNvPicPr>
          <p:nvPr/>
        </p:nvPicPr>
        <p:blipFill>
          <a:blip r:embed="rId6"/>
          <a:stretch>
            <a:fillRect/>
          </a:stretch>
        </p:blipFill>
        <p:spPr>
          <a:xfrm>
            <a:off x="4515795" y="2758353"/>
            <a:ext cx="572685" cy="572685"/>
          </a:xfrm>
          <a:prstGeom prst="rect">
            <a:avLst/>
          </a:prstGeom>
        </p:spPr>
      </p:pic>
      <p:sp>
        <p:nvSpPr>
          <p:cNvPr id="17" name="Plus 16"/>
          <p:cNvSpPr/>
          <p:nvPr/>
        </p:nvSpPr>
        <p:spPr bwMode="auto">
          <a:xfrm>
            <a:off x="274931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Plus 17"/>
          <p:cNvSpPr/>
          <p:nvPr/>
        </p:nvSpPr>
        <p:spPr bwMode="auto">
          <a:xfrm>
            <a:off x="4031092" y="2913307"/>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Plus 18"/>
          <p:cNvSpPr/>
          <p:nvPr/>
        </p:nvSpPr>
        <p:spPr bwMode="auto">
          <a:xfrm>
            <a:off x="5143282" y="290334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Plus 19"/>
          <p:cNvSpPr/>
          <p:nvPr/>
        </p:nvSpPr>
        <p:spPr bwMode="auto">
          <a:xfrm>
            <a:off x="626865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Plus 20"/>
          <p:cNvSpPr/>
          <p:nvPr/>
        </p:nvSpPr>
        <p:spPr bwMode="auto">
          <a:xfrm>
            <a:off x="7362647" y="2896735"/>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Plus 21"/>
          <p:cNvSpPr/>
          <p:nvPr/>
        </p:nvSpPr>
        <p:spPr bwMode="auto">
          <a:xfrm>
            <a:off x="8630426" y="289396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2" name="Picture 6" descr="Image result for Azure Functions Logo"/>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450183" y="2788803"/>
            <a:ext cx="913194" cy="479426"/>
          </a:xfrm>
          <a:prstGeom prst="rect">
            <a:avLst/>
          </a:prstGeom>
          <a:noFill/>
          <a:extLst>
            <a:ext uri="{909E8E84-426E-40DD-AFC4-6F175D3DCCD1}">
              <a14:hiddenFill xmlns:a14="http://schemas.microsoft.com/office/drawing/2010/main">
                <a:solidFill>
                  <a:srgbClr val="FFFFFF"/>
                </a:solidFill>
              </a14:hiddenFill>
            </a:ext>
          </a:extLst>
        </p:spPr>
      </p:pic>
      <p:sp>
        <p:nvSpPr>
          <p:cNvPr id="2" name="Equals 1">
            <a:extLst>
              <a:ext uri="{FF2B5EF4-FFF2-40B4-BE49-F238E27FC236}">
                <a16:creationId xmlns:a16="http://schemas.microsoft.com/office/drawing/2014/main" id="{4B3B6232-C8ED-48C3-A8C4-2EFFA23B5D33}"/>
              </a:ext>
            </a:extLst>
          </p:cNvPr>
          <p:cNvSpPr/>
          <p:nvPr/>
        </p:nvSpPr>
        <p:spPr bwMode="auto">
          <a:xfrm>
            <a:off x="5814879" y="4126725"/>
            <a:ext cx="562243" cy="653595"/>
          </a:xfrm>
          <a:prstGeom prst="mathEqual">
            <a:avLst>
              <a:gd name="adj1" fmla="val 11042"/>
              <a:gd name="adj2" fmla="val 11760"/>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5" name="TextBox 4">
            <a:extLst>
              <a:ext uri="{FF2B5EF4-FFF2-40B4-BE49-F238E27FC236}">
                <a16:creationId xmlns:a16="http://schemas.microsoft.com/office/drawing/2014/main" id="{B0751A80-7CDB-4D38-8F2F-06FB03865195}"/>
              </a:ext>
            </a:extLst>
          </p:cNvPr>
          <p:cNvSpPr txBox="1"/>
          <p:nvPr/>
        </p:nvSpPr>
        <p:spPr>
          <a:xfrm>
            <a:off x="3537023" y="5193812"/>
            <a:ext cx="5117954" cy="788255"/>
          </a:xfrm>
          <a:prstGeom prst="rect">
            <a:avLst/>
          </a:prstGeom>
          <a:noFill/>
        </p:spPr>
        <p:txBody>
          <a:bodyPr wrap="square" lIns="179285" tIns="143428" rIns="179285" bIns="143428" rtlCol="0">
            <a:spAutoFit/>
          </a:bodyPr>
          <a:lstStyle/>
          <a:p>
            <a:pPr marL="0" marR="0" lvl="0" indent="0" algn="ctr" defTabSz="914400" rtl="0" eaLnBrk="1" fontAlgn="auto" latinLnBrk="0" hangingPunct="1">
              <a:lnSpc>
                <a:spcPct val="90000"/>
              </a:lnSpc>
              <a:spcBef>
                <a:spcPts val="0"/>
              </a:spcBef>
              <a:spcAft>
                <a:spcPts val="588"/>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Segoe UI"/>
                <a:ea typeface="+mn-ea"/>
                <a:cs typeface="+mn-cs"/>
              </a:rPr>
              <a:t>Limitless  Possibilities</a:t>
            </a:r>
          </a:p>
        </p:txBody>
      </p:sp>
      <p:pic>
        <p:nvPicPr>
          <p:cNvPr id="34" name="Picture 33">
            <a:extLst>
              <a:ext uri="{FF2B5EF4-FFF2-40B4-BE49-F238E27FC236}">
                <a16:creationId xmlns:a16="http://schemas.microsoft.com/office/drawing/2014/main" id="{B9367FD2-A658-4774-97A1-3098BD16F7AB}"/>
              </a:ext>
            </a:extLst>
          </p:cNvPr>
          <p:cNvPicPr>
            <a:picLocks noChangeAspect="1"/>
          </p:cNvPicPr>
          <p:nvPr/>
        </p:nvPicPr>
        <p:blipFill>
          <a:blip r:embed="rId8"/>
          <a:stretch>
            <a:fillRect/>
          </a:stretch>
        </p:blipFill>
        <p:spPr>
          <a:xfrm>
            <a:off x="6681629" y="2783778"/>
            <a:ext cx="547936" cy="557898"/>
          </a:xfrm>
          <a:prstGeom prst="rect">
            <a:avLst/>
          </a:prstGeom>
        </p:spPr>
      </p:pic>
      <p:pic>
        <p:nvPicPr>
          <p:cNvPr id="5122" name="Picture 2" descr="Image result for event grid">
            <a:extLst>
              <a:ext uri="{FF2B5EF4-FFF2-40B4-BE49-F238E27FC236}">
                <a16:creationId xmlns:a16="http://schemas.microsoft.com/office/drawing/2014/main" id="{D785B220-A976-430B-AADF-DA613EE78FA8}"/>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589167" y="2772859"/>
            <a:ext cx="1249792" cy="65614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event hubs">
            <a:extLst>
              <a:ext uri="{FF2B5EF4-FFF2-40B4-BE49-F238E27FC236}">
                <a16:creationId xmlns:a16="http://schemas.microsoft.com/office/drawing/2014/main" id="{7D264B84-C591-405F-97DC-C4881A478D81}"/>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224617" y="2764135"/>
            <a:ext cx="664865" cy="664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957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par>
                          <p:cTn id="8" fill="hold">
                            <p:stCondLst>
                              <p:cond delay="4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400"/>
                                        <p:tgtEl>
                                          <p:spTgt spid="17"/>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400"/>
                                        <p:tgtEl>
                                          <p:spTgt spid="7"/>
                                        </p:tgtEl>
                                      </p:cBhvr>
                                    </p:animEffect>
                                  </p:childTnLst>
                                </p:cTn>
                              </p:par>
                            </p:childTnLst>
                          </p:cTn>
                        </p:par>
                        <p:par>
                          <p:cTn id="16" fill="hold">
                            <p:stCondLst>
                              <p:cond delay="12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400"/>
                                        <p:tgtEl>
                                          <p:spTgt spid="18"/>
                                        </p:tgtEl>
                                      </p:cBhvr>
                                    </p:animEffect>
                                  </p:childTnLst>
                                </p:cTn>
                              </p:par>
                            </p:childTnLst>
                          </p:cTn>
                        </p:par>
                        <p:par>
                          <p:cTn id="20" fill="hold">
                            <p:stCondLst>
                              <p:cond delay="16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400"/>
                                        <p:tgtEl>
                                          <p:spTgt spid="8"/>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400"/>
                                        <p:tgtEl>
                                          <p:spTgt spid="19"/>
                                        </p:tgtEl>
                                      </p:cBhvr>
                                    </p:animEffect>
                                  </p:childTnLst>
                                </p:cTn>
                              </p:par>
                            </p:childTnLst>
                          </p:cTn>
                        </p:par>
                        <p:par>
                          <p:cTn id="28" fill="hold">
                            <p:stCondLst>
                              <p:cond delay="2400"/>
                            </p:stCondLst>
                            <p:childTnLst>
                              <p:par>
                                <p:cTn id="29" presetID="10" presetClass="entr" presetSubtype="0"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400"/>
                                        <p:tgtEl>
                                          <p:spTgt spid="32"/>
                                        </p:tgtEl>
                                      </p:cBhvr>
                                    </p:animEffect>
                                  </p:childTnLst>
                                </p:cTn>
                              </p:par>
                            </p:childTnLst>
                          </p:cTn>
                        </p:par>
                        <p:par>
                          <p:cTn id="32" fill="hold">
                            <p:stCondLst>
                              <p:cond delay="2800"/>
                            </p:stCondLst>
                            <p:childTnLst>
                              <p:par>
                                <p:cTn id="33" presetID="10" presetClass="entr" presetSubtype="0"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400"/>
                                        <p:tgtEl>
                                          <p:spTgt spid="20"/>
                                        </p:tgtEl>
                                      </p:cBhvr>
                                    </p:animEffect>
                                  </p:childTnLst>
                                </p:cTn>
                              </p:par>
                            </p:childTnLst>
                          </p:cTn>
                        </p:par>
                        <p:par>
                          <p:cTn id="36" fill="hold">
                            <p:stCondLst>
                              <p:cond delay="3200"/>
                            </p:stCondLst>
                            <p:childTnLst>
                              <p:par>
                                <p:cTn id="37" presetID="10" presetClass="entr" presetSubtype="0"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400"/>
                                        <p:tgtEl>
                                          <p:spTgt spid="34"/>
                                        </p:tgtEl>
                                      </p:cBhvr>
                                    </p:animEffect>
                                  </p:childTnLst>
                                </p:cTn>
                              </p:par>
                            </p:childTnLst>
                          </p:cTn>
                        </p:par>
                        <p:par>
                          <p:cTn id="40" fill="hold">
                            <p:stCondLst>
                              <p:cond delay="3600"/>
                            </p:stCondLst>
                            <p:childTnLst>
                              <p:par>
                                <p:cTn id="41" presetID="10"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400"/>
                                        <p:tgtEl>
                                          <p:spTgt spid="21"/>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5122"/>
                                        </p:tgtEl>
                                        <p:attrNameLst>
                                          <p:attrName>style.visibility</p:attrName>
                                        </p:attrNameLst>
                                      </p:cBhvr>
                                      <p:to>
                                        <p:strVal val="visible"/>
                                      </p:to>
                                    </p:set>
                                    <p:animEffect transition="in" filter="fade">
                                      <p:cBhvr>
                                        <p:cTn id="47" dur="400"/>
                                        <p:tgtEl>
                                          <p:spTgt spid="5122"/>
                                        </p:tgtEl>
                                      </p:cBhvr>
                                    </p:animEffect>
                                  </p:childTnLst>
                                </p:cTn>
                              </p:par>
                            </p:childTnLst>
                          </p:cTn>
                        </p:par>
                        <p:par>
                          <p:cTn id="48" fill="hold">
                            <p:stCondLst>
                              <p:cond delay="4400"/>
                            </p:stCondLst>
                            <p:childTnLst>
                              <p:par>
                                <p:cTn id="49" presetID="10" presetClass="entr" presetSubtype="0"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400"/>
                                        <p:tgtEl>
                                          <p:spTgt spid="22"/>
                                        </p:tgtEl>
                                      </p:cBhvr>
                                    </p:animEffect>
                                  </p:childTnLst>
                                </p:cTn>
                              </p:par>
                            </p:childTnLst>
                          </p:cTn>
                        </p:par>
                        <p:par>
                          <p:cTn id="52" fill="hold">
                            <p:stCondLst>
                              <p:cond delay="4800"/>
                            </p:stCondLst>
                            <p:childTnLst>
                              <p:par>
                                <p:cTn id="53" presetID="10" presetClass="entr" presetSubtype="0" fill="hold" nodeType="afterEffect">
                                  <p:stCondLst>
                                    <p:cond delay="0"/>
                                  </p:stCondLst>
                                  <p:childTnLst>
                                    <p:set>
                                      <p:cBhvr>
                                        <p:cTn id="54" dur="1" fill="hold">
                                          <p:stCondLst>
                                            <p:cond delay="0"/>
                                          </p:stCondLst>
                                        </p:cTn>
                                        <p:tgtEl>
                                          <p:spTgt spid="5124"/>
                                        </p:tgtEl>
                                        <p:attrNameLst>
                                          <p:attrName>style.visibility</p:attrName>
                                        </p:attrNameLst>
                                      </p:cBhvr>
                                      <p:to>
                                        <p:strVal val="visible"/>
                                      </p:to>
                                    </p:set>
                                    <p:animEffect transition="in" filter="fade">
                                      <p:cBhvr>
                                        <p:cTn id="55" dur="400"/>
                                        <p:tgtEl>
                                          <p:spTgt spid="51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fade">
                                      <p:cBhvr>
                                        <p:cTn id="60" dur="500"/>
                                        <p:tgtEl>
                                          <p:spTgt spid="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 grpId="0" animBg="1"/>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book&#10;&#10;Description automatically generated">
            <a:extLst>
              <a:ext uri="{FF2B5EF4-FFF2-40B4-BE49-F238E27FC236}">
                <a16:creationId xmlns:a16="http://schemas.microsoft.com/office/drawing/2014/main" id="{06C3706C-9D8E-4EA0-9315-61BF6CA8F743}"/>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0" y="-184709"/>
            <a:ext cx="12192000" cy="6858000"/>
          </a:xfrm>
          <a:prstGeom prst="rect">
            <a:avLst/>
          </a:prstGeom>
        </p:spPr>
      </p:pic>
      <p:sp>
        <p:nvSpPr>
          <p:cNvPr id="2" name="Title 1">
            <a:extLst>
              <a:ext uri="{FF2B5EF4-FFF2-40B4-BE49-F238E27FC236}">
                <a16:creationId xmlns:a16="http://schemas.microsoft.com/office/drawing/2014/main" id="{2B75E34E-4525-462B-8779-FCE24292720E}"/>
              </a:ext>
            </a:extLst>
          </p:cNvPr>
          <p:cNvSpPr>
            <a:spLocks noGrp="1"/>
          </p:cNvSpPr>
          <p:nvPr>
            <p:ph type="title"/>
          </p:nvPr>
        </p:nvSpPr>
        <p:spPr/>
        <p:txBody>
          <a:bodyPr/>
          <a:lstStyle/>
          <a:p>
            <a:r>
              <a:rPr lang="en-GB" dirty="0"/>
              <a:t>Create your own menu</a:t>
            </a:r>
            <a:endParaRPr lang="en-NL" dirty="0"/>
          </a:p>
        </p:txBody>
      </p:sp>
      <p:sp>
        <p:nvSpPr>
          <p:cNvPr id="3" name="Text Placeholder 2">
            <a:extLst>
              <a:ext uri="{FF2B5EF4-FFF2-40B4-BE49-F238E27FC236}">
                <a16:creationId xmlns:a16="http://schemas.microsoft.com/office/drawing/2014/main" id="{7F7C8017-CD67-456D-972F-EBF105430C95}"/>
              </a:ext>
            </a:extLst>
          </p:cNvPr>
          <p:cNvSpPr>
            <a:spLocks noGrp="1"/>
          </p:cNvSpPr>
          <p:nvPr>
            <p:ph type="body" sz="quarter" idx="10"/>
          </p:nvPr>
        </p:nvSpPr>
        <p:spPr>
          <a:xfrm>
            <a:off x="269239" y="1189177"/>
            <a:ext cx="11653523" cy="2055114"/>
          </a:xfrm>
        </p:spPr>
        <p:txBody>
          <a:bodyPr/>
          <a:lstStyle/>
          <a:p>
            <a:r>
              <a:rPr lang="en-GB" dirty="0"/>
              <a:t>Knowledge and experience</a:t>
            </a:r>
          </a:p>
          <a:p>
            <a:r>
              <a:rPr lang="en-GB" dirty="0"/>
              <a:t>Your scenarios</a:t>
            </a:r>
          </a:p>
          <a:p>
            <a:r>
              <a:rPr lang="en-GB" dirty="0"/>
              <a:t>Expand when needed, not because you can</a:t>
            </a:r>
          </a:p>
        </p:txBody>
      </p:sp>
    </p:spTree>
    <p:extLst>
      <p:ext uri="{BB962C8B-B14F-4D97-AF65-F5344CB8AC3E}">
        <p14:creationId xmlns:p14="http://schemas.microsoft.com/office/powerpoint/2010/main" val="14800658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9" presetClass="emph" presetSubtype="0" nodeType="withEffect">
                                  <p:stCondLst>
                                    <p:cond delay="0"/>
                                  </p:stCondLst>
                                  <p:childTnLst>
                                    <p:set>
                                      <p:cBhvr>
                                        <p:cTn id="17" dur="indefinite"/>
                                        <p:tgtEl>
                                          <p:spTgt spid="3">
                                            <p:txEl>
                                              <p:pRg st="0" end="0"/>
                                            </p:txEl>
                                          </p:spTgt>
                                        </p:tgtEl>
                                        <p:attrNameLst>
                                          <p:attrName>style.opacity</p:attrName>
                                        </p:attrNameLst>
                                      </p:cBhvr>
                                      <p:to>
                                        <p:strVal val="0.25"/>
                                      </p:to>
                                    </p:set>
                                    <p:animEffect filter="image" prLst="opacity: 0.25">
                                      <p:cBhvr rctx="IE">
                                        <p:cTn id="18" dur="indefinite"/>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par>
                                <p:cTn id="24" presetID="9" presetClass="emph" presetSubtype="0" nodeType="withEffect">
                                  <p:stCondLst>
                                    <p:cond delay="0"/>
                                  </p:stCondLst>
                                  <p:childTnLst>
                                    <p:set>
                                      <p:cBhvr>
                                        <p:cTn id="25" dur="indefinite"/>
                                        <p:tgtEl>
                                          <p:spTgt spid="3">
                                            <p:txEl>
                                              <p:pRg st="1" end="1"/>
                                            </p:txEl>
                                          </p:spTgt>
                                        </p:tgtEl>
                                        <p:attrNameLst>
                                          <p:attrName>style.opacity</p:attrName>
                                        </p:attrNameLst>
                                      </p:cBhvr>
                                      <p:to>
                                        <p:strVal val="0.25"/>
                                      </p:to>
                                    </p:set>
                                    <p:animEffect filter="image" prLst="opacity: 0.25">
                                      <p:cBhvr rctx="IE">
                                        <p:cTn id="26" dur="indefinite"/>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1015663"/>
          </a:xfrm>
        </p:spPr>
        <p:txBody>
          <a:bodyPr/>
          <a:lstStyle/>
          <a:p>
            <a:r>
              <a:rPr lang="en-US" sz="6000" dirty="0">
                <a:solidFill>
                  <a:schemeClr val="bg1"/>
                </a:solidFill>
              </a:rPr>
              <a:t>Implementation</a:t>
            </a:r>
          </a:p>
        </p:txBody>
      </p:sp>
      <p:sp>
        <p:nvSpPr>
          <p:cNvPr id="2" name="Picture Placeholder 1"/>
          <p:cNvSpPr>
            <a:spLocks noGrp="1"/>
          </p:cNvSpPr>
          <p:nvPr>
            <p:ph type="pic" sz="quarter" idx="10"/>
          </p:nvPr>
        </p:nvSpPr>
        <p:spPr/>
      </p:sp>
      <p:pic>
        <p:nvPicPr>
          <p:cNvPr id="13314" name="Picture 2" descr="Chef, Smell, Cook, Spice, Eat, Restaurant, Italia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556" y="0"/>
            <a:ext cx="609444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02546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bowl of food on a plate&#10;&#10;Description automatically generated">
            <a:extLst>
              <a:ext uri="{FF2B5EF4-FFF2-40B4-BE49-F238E27FC236}">
                <a16:creationId xmlns:a16="http://schemas.microsoft.com/office/drawing/2014/main" id="{0CC6D84D-37D0-4577-B41F-12E53EF55758}"/>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4C419936-2AE5-4AD8-87A6-097F9E7F59FA}"/>
              </a:ext>
            </a:extLst>
          </p:cNvPr>
          <p:cNvSpPr>
            <a:spLocks noGrp="1"/>
          </p:cNvSpPr>
          <p:nvPr>
            <p:ph type="title"/>
          </p:nvPr>
        </p:nvSpPr>
        <p:spPr/>
        <p:txBody>
          <a:bodyPr/>
          <a:lstStyle/>
          <a:p>
            <a:r>
              <a:rPr lang="en-US" dirty="0"/>
              <a:t>Let’s get cooking</a:t>
            </a:r>
            <a:endParaRPr lang="nl-NL" dirty="0"/>
          </a:p>
        </p:txBody>
      </p:sp>
      <p:sp>
        <p:nvSpPr>
          <p:cNvPr id="5" name="Text Placeholder 4">
            <a:extLst>
              <a:ext uri="{FF2B5EF4-FFF2-40B4-BE49-F238E27FC236}">
                <a16:creationId xmlns:a16="http://schemas.microsoft.com/office/drawing/2014/main" id="{98C1BA22-90F2-4045-A4A8-92DA80E1DC86}"/>
              </a:ext>
            </a:extLst>
          </p:cNvPr>
          <p:cNvSpPr>
            <a:spLocks noGrp="1"/>
          </p:cNvSpPr>
          <p:nvPr>
            <p:ph type="body" sz="quarter" idx="10"/>
          </p:nvPr>
        </p:nvSpPr>
        <p:spPr>
          <a:xfrm>
            <a:off x="269239" y="1189177"/>
            <a:ext cx="11653523" cy="2718821"/>
          </a:xfrm>
        </p:spPr>
        <p:txBody>
          <a:bodyPr/>
          <a:lstStyle/>
          <a:p>
            <a:r>
              <a:rPr lang="en-US" dirty="0"/>
              <a:t>Customer stories</a:t>
            </a:r>
          </a:p>
          <a:p>
            <a:r>
              <a:rPr lang="en-US" dirty="0"/>
              <a:t>Client wishes</a:t>
            </a:r>
          </a:p>
          <a:p>
            <a:r>
              <a:rPr lang="en-US" dirty="0"/>
              <a:t>Proposed solution</a:t>
            </a:r>
          </a:p>
          <a:p>
            <a:r>
              <a:rPr lang="en-US" dirty="0"/>
              <a:t>Variations</a:t>
            </a:r>
            <a:endParaRPr lang="nl-NL" dirty="0"/>
          </a:p>
        </p:txBody>
      </p:sp>
      <p:pic>
        <p:nvPicPr>
          <p:cNvPr id="6" name="Picture 5">
            <a:extLst>
              <a:ext uri="{FF2B5EF4-FFF2-40B4-BE49-F238E27FC236}">
                <a16:creationId xmlns:a16="http://schemas.microsoft.com/office/drawing/2014/main" id="{AD51BA53-7340-42A9-9AE9-E5EA43454D3C}"/>
              </a:ext>
            </a:extLst>
          </p:cNvPr>
          <p:cNvPicPr>
            <a:picLocks noChangeAspect="1"/>
          </p:cNvPicPr>
          <p:nvPr/>
        </p:nvPicPr>
        <p:blipFill>
          <a:blip r:embed="rId3"/>
          <a:stretch>
            <a:fillRect/>
          </a:stretch>
        </p:blipFill>
        <p:spPr>
          <a:xfrm>
            <a:off x="6882762" y="4981823"/>
            <a:ext cx="5040000" cy="1586666"/>
          </a:xfrm>
          <a:prstGeom prst="rect">
            <a:avLst/>
          </a:prstGeom>
        </p:spPr>
      </p:pic>
    </p:spTree>
    <p:extLst>
      <p:ext uri="{BB962C8B-B14F-4D97-AF65-F5344CB8AC3E}">
        <p14:creationId xmlns:p14="http://schemas.microsoft.com/office/powerpoint/2010/main" val="13304369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fade">
                                      <p:cBhvr>
                                        <p:cTn id="7" dur="500"/>
                                        <p:tgtEl>
                                          <p:spTgt spid="5">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9" presetClass="emph" presetSubtype="0" nodeType="withEffect">
                                  <p:stCondLst>
                                    <p:cond delay="0"/>
                                  </p:stCondLst>
                                  <p:childTnLst>
                                    <p:set>
                                      <p:cBhvr>
                                        <p:cTn id="17" dur="indefinite"/>
                                        <p:tgtEl>
                                          <p:spTgt spid="5">
                                            <p:txEl>
                                              <p:pRg st="0" end="0"/>
                                            </p:txEl>
                                          </p:spTgt>
                                        </p:tgtEl>
                                        <p:attrNameLst>
                                          <p:attrName>style.opacity</p:attrName>
                                        </p:attrNameLst>
                                      </p:cBhvr>
                                      <p:to>
                                        <p:strVal val="0.25"/>
                                      </p:to>
                                    </p:set>
                                    <p:animEffect filter="image" prLst="opacity: 0.25">
                                      <p:cBhvr rctx="IE">
                                        <p:cTn id="18" dur="indefinite"/>
                                        <p:tgtEl>
                                          <p:spTgt spid="5">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par>
                                <p:cTn id="24" presetID="9" presetClass="emph" presetSubtype="0" nodeType="withEffect">
                                  <p:stCondLst>
                                    <p:cond delay="0"/>
                                  </p:stCondLst>
                                  <p:childTnLst>
                                    <p:set>
                                      <p:cBhvr>
                                        <p:cTn id="25" dur="indefinite"/>
                                        <p:tgtEl>
                                          <p:spTgt spid="5">
                                            <p:txEl>
                                              <p:pRg st="1" end="1"/>
                                            </p:txEl>
                                          </p:spTgt>
                                        </p:tgtEl>
                                        <p:attrNameLst>
                                          <p:attrName>style.opacity</p:attrName>
                                        </p:attrNameLst>
                                      </p:cBhvr>
                                      <p:to>
                                        <p:strVal val="0.25"/>
                                      </p:to>
                                    </p:set>
                                    <p:animEffect filter="image" prLst="opacity: 0.25">
                                      <p:cBhvr rctx="IE">
                                        <p:cTn id="26" dur="indefinite"/>
                                        <p:tgtEl>
                                          <p:spTgt spid="5">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Effect transition="in" filter="fade">
                                      <p:cBhvr>
                                        <p:cTn id="31" dur="500"/>
                                        <p:tgtEl>
                                          <p:spTgt spid="5">
                                            <p:txEl>
                                              <p:pRg st="3" end="3"/>
                                            </p:txEl>
                                          </p:spTgt>
                                        </p:tgtEl>
                                      </p:cBhvr>
                                    </p:animEffect>
                                  </p:childTnLst>
                                </p:cTn>
                              </p:par>
                              <p:par>
                                <p:cTn id="32" presetID="9" presetClass="emph" presetSubtype="0" nodeType="withEffect">
                                  <p:stCondLst>
                                    <p:cond delay="0"/>
                                  </p:stCondLst>
                                  <p:childTnLst>
                                    <p:set>
                                      <p:cBhvr>
                                        <p:cTn id="33" dur="indefinite"/>
                                        <p:tgtEl>
                                          <p:spTgt spid="5">
                                            <p:txEl>
                                              <p:pRg st="2" end="2"/>
                                            </p:txEl>
                                          </p:spTgt>
                                        </p:tgtEl>
                                        <p:attrNameLst>
                                          <p:attrName>style.opacity</p:attrName>
                                        </p:attrNameLst>
                                      </p:cBhvr>
                                      <p:to>
                                        <p:strVal val="0.25"/>
                                      </p:to>
                                    </p:set>
                                    <p:animEffect filter="image" prLst="opacity: 0.25">
                                      <p:cBhvr rctx="IE">
                                        <p:cTn id="34"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truck is parked on the side of a road&#10;&#10;Description automatically generated">
            <a:extLst>
              <a:ext uri="{FF2B5EF4-FFF2-40B4-BE49-F238E27FC236}">
                <a16:creationId xmlns:a16="http://schemas.microsoft.com/office/drawing/2014/main" id="{D7D54FFA-FC03-4A7B-AAE1-109877340D69}"/>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2EFF024-C693-4F96-B663-8B31893BCD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17925" y="3070696"/>
            <a:ext cx="719827" cy="719827"/>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Microservices</a:t>
            </a:r>
            <a:endParaRPr lang="nl-NL" dirty="0"/>
          </a:p>
        </p:txBody>
      </p:sp>
      <p:sp>
        <p:nvSpPr>
          <p:cNvPr id="8" name="Text Placeholder 7">
            <a:extLst>
              <a:ext uri="{FF2B5EF4-FFF2-40B4-BE49-F238E27FC236}">
                <a16:creationId xmlns:a16="http://schemas.microsoft.com/office/drawing/2014/main" id="{955E1B6A-92E9-40F4-B160-E13209E1D29B}"/>
              </a:ext>
            </a:extLst>
          </p:cNvPr>
          <p:cNvSpPr>
            <a:spLocks noGrp="1"/>
          </p:cNvSpPr>
          <p:nvPr>
            <p:ph type="body" sz="quarter" idx="10"/>
          </p:nvPr>
        </p:nvSpPr>
        <p:spPr>
          <a:xfrm>
            <a:off x="269241" y="1189175"/>
            <a:ext cx="5378548" cy="1795876"/>
          </a:xfrm>
        </p:spPr>
        <p:txBody>
          <a:bodyPr/>
          <a:lstStyle/>
          <a:p>
            <a:pPr marL="0" indent="0">
              <a:buNone/>
            </a:pPr>
            <a:r>
              <a:rPr lang="en-US" dirty="0"/>
              <a:t>Scalability</a:t>
            </a:r>
          </a:p>
          <a:p>
            <a:pPr marL="0" indent="0">
              <a:buNone/>
            </a:pPr>
            <a:r>
              <a:rPr lang="en-US" dirty="0"/>
              <a:t>Insights</a:t>
            </a:r>
          </a:p>
          <a:p>
            <a:pPr marL="0" indent="0">
              <a:buNone/>
            </a:pPr>
            <a:r>
              <a:rPr lang="en-US" dirty="0"/>
              <a:t>Transformation</a:t>
            </a:r>
            <a:endParaRPr lang="nl-NL" dirty="0"/>
          </a:p>
        </p:txBody>
      </p:sp>
      <p:pic>
        <p:nvPicPr>
          <p:cNvPr id="4" name="Picture 3" descr="A stop sign&#10;&#10;Description generated with high confidence">
            <a:extLst>
              <a:ext uri="{FF2B5EF4-FFF2-40B4-BE49-F238E27FC236}">
                <a16:creationId xmlns:a16="http://schemas.microsoft.com/office/drawing/2014/main" id="{98B639E9-A588-44B4-8679-83AAACAB7C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92400" y="3045923"/>
            <a:ext cx="780290" cy="780290"/>
          </a:xfrm>
          <a:prstGeom prst="rect">
            <a:avLst/>
          </a:prstGeom>
        </p:spPr>
      </p:pic>
      <p:grpSp>
        <p:nvGrpSpPr>
          <p:cNvPr id="3" name="Group 2">
            <a:extLst>
              <a:ext uri="{FF2B5EF4-FFF2-40B4-BE49-F238E27FC236}">
                <a16:creationId xmlns:a16="http://schemas.microsoft.com/office/drawing/2014/main" id="{25E70A54-8DFB-4C75-8104-F7C76328BD00}"/>
              </a:ext>
            </a:extLst>
          </p:cNvPr>
          <p:cNvGrpSpPr/>
          <p:nvPr/>
        </p:nvGrpSpPr>
        <p:grpSpPr>
          <a:xfrm>
            <a:off x="6544214" y="3041763"/>
            <a:ext cx="780290" cy="780290"/>
            <a:chOff x="1659746" y="3395980"/>
            <a:chExt cx="780290" cy="780290"/>
          </a:xfrm>
        </p:grpSpPr>
        <p:pic>
          <p:nvPicPr>
            <p:cNvPr id="6" name="Picture 5">
              <a:extLst>
                <a:ext uri="{FF2B5EF4-FFF2-40B4-BE49-F238E27FC236}">
                  <a16:creationId xmlns:a16="http://schemas.microsoft.com/office/drawing/2014/main" id="{33A83EB0-B542-4078-8F4E-E020E5EC1EC3}"/>
                </a:ext>
              </a:extLst>
            </p:cNvPr>
            <p:cNvPicPr>
              <a:picLocks noChangeAspect="1"/>
            </p:cNvPicPr>
            <p:nvPr/>
          </p:nvPicPr>
          <p:blipFill>
            <a:blip r:embed="rId6"/>
            <a:stretch>
              <a:fillRect/>
            </a:stretch>
          </p:blipFill>
          <p:spPr>
            <a:xfrm>
              <a:off x="1659746" y="3395980"/>
              <a:ext cx="780290" cy="780290"/>
            </a:xfrm>
            <a:prstGeom prst="rect">
              <a:avLst/>
            </a:prstGeom>
          </p:spPr>
        </p:pic>
        <p:pic>
          <p:nvPicPr>
            <p:cNvPr id="5" name="Picture 4">
              <a:extLst>
                <a:ext uri="{FF2B5EF4-FFF2-40B4-BE49-F238E27FC236}">
                  <a16:creationId xmlns:a16="http://schemas.microsoft.com/office/drawing/2014/main" id="{A9A60805-FB82-4C94-B243-2346A539A577}"/>
                </a:ext>
              </a:extLst>
            </p:cNvPr>
            <p:cNvPicPr>
              <a:picLocks noChangeAspect="1"/>
            </p:cNvPicPr>
            <p:nvPr/>
          </p:nvPicPr>
          <p:blipFill>
            <a:blip r:embed="rId7"/>
            <a:stretch>
              <a:fillRect/>
            </a:stretch>
          </p:blipFill>
          <p:spPr>
            <a:xfrm>
              <a:off x="1827685" y="3949700"/>
              <a:ext cx="612351" cy="226570"/>
            </a:xfrm>
            <a:prstGeom prst="rect">
              <a:avLst/>
            </a:prstGeom>
          </p:spPr>
        </p:pic>
      </p:grpSp>
      <p:pic>
        <p:nvPicPr>
          <p:cNvPr id="10" name="Graphic 9">
            <a:extLst>
              <a:ext uri="{FF2B5EF4-FFF2-40B4-BE49-F238E27FC236}">
                <a16:creationId xmlns:a16="http://schemas.microsoft.com/office/drawing/2014/main" id="{1E9A6F0D-BE53-4D01-85BE-C4AB8AA2ED9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277092" y="3109073"/>
            <a:ext cx="645670" cy="645670"/>
          </a:xfrm>
          <a:prstGeom prst="rect">
            <a:avLst/>
          </a:prstGeom>
        </p:spPr>
      </p:pic>
      <p:cxnSp>
        <p:nvCxnSpPr>
          <p:cNvPr id="12" name="Straight Arrow Connector 11">
            <a:extLst>
              <a:ext uri="{FF2B5EF4-FFF2-40B4-BE49-F238E27FC236}">
                <a16:creationId xmlns:a16="http://schemas.microsoft.com/office/drawing/2014/main" id="{849F1752-0169-43F4-BC76-856415FA5662}"/>
              </a:ext>
            </a:extLst>
          </p:cNvPr>
          <p:cNvCxnSpPr>
            <a:cxnSpLocks/>
            <a:stCxn id="6" idx="3"/>
            <a:endCxn id="4" idx="1"/>
          </p:cNvCxnSpPr>
          <p:nvPr/>
        </p:nvCxnSpPr>
        <p:spPr>
          <a:xfrm>
            <a:off x="7324504" y="3431908"/>
            <a:ext cx="467896" cy="416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BE4A764-207A-44CC-8F90-BD588B2EE5E4}"/>
              </a:ext>
            </a:extLst>
          </p:cNvPr>
          <p:cNvCxnSpPr>
            <a:cxnSpLocks/>
            <a:stCxn id="4" idx="3"/>
            <a:endCxn id="23" idx="1"/>
          </p:cNvCxnSpPr>
          <p:nvPr/>
        </p:nvCxnSpPr>
        <p:spPr>
          <a:xfrm flipV="1">
            <a:off x="8572690" y="3432318"/>
            <a:ext cx="419248" cy="375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866FE97-83B3-4BDB-9D04-8D63569C946C}"/>
              </a:ext>
            </a:extLst>
          </p:cNvPr>
          <p:cNvCxnSpPr>
            <a:cxnSpLocks/>
            <a:stCxn id="15" idx="3"/>
            <a:endCxn id="10" idx="1"/>
          </p:cNvCxnSpPr>
          <p:nvPr/>
        </p:nvCxnSpPr>
        <p:spPr>
          <a:xfrm>
            <a:off x="10837752" y="3430610"/>
            <a:ext cx="439340" cy="129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46927E8F-EB82-4F36-AA2F-12FB499BC8B1}"/>
              </a:ext>
            </a:extLst>
          </p:cNvPr>
          <p:cNvPicPr>
            <a:picLocks noChangeAspect="1"/>
          </p:cNvPicPr>
          <p:nvPr/>
        </p:nvPicPr>
        <p:blipFill>
          <a:blip r:embed="rId10"/>
          <a:stretch>
            <a:fillRect/>
          </a:stretch>
        </p:blipFill>
        <p:spPr>
          <a:xfrm>
            <a:off x="170384" y="5453052"/>
            <a:ext cx="4271994" cy="1404948"/>
          </a:xfrm>
          <a:prstGeom prst="rect">
            <a:avLst/>
          </a:prstGeom>
        </p:spPr>
      </p:pic>
      <p:pic>
        <p:nvPicPr>
          <p:cNvPr id="23" name="Graphic 22">
            <a:extLst>
              <a:ext uri="{FF2B5EF4-FFF2-40B4-BE49-F238E27FC236}">
                <a16:creationId xmlns:a16="http://schemas.microsoft.com/office/drawing/2014/main" id="{54ECDC52-538E-45CA-9D82-8657D14F0DF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991938" y="3075828"/>
            <a:ext cx="712979" cy="712979"/>
          </a:xfrm>
          <a:prstGeom prst="rect">
            <a:avLst/>
          </a:prstGeom>
        </p:spPr>
      </p:pic>
      <p:cxnSp>
        <p:nvCxnSpPr>
          <p:cNvPr id="26" name="Straight Arrow Connector 25">
            <a:extLst>
              <a:ext uri="{FF2B5EF4-FFF2-40B4-BE49-F238E27FC236}">
                <a16:creationId xmlns:a16="http://schemas.microsoft.com/office/drawing/2014/main" id="{D2F43811-267B-40DD-AB49-E2059FDBE888}"/>
              </a:ext>
            </a:extLst>
          </p:cNvPr>
          <p:cNvCxnSpPr>
            <a:cxnSpLocks/>
            <a:stCxn id="23" idx="3"/>
            <a:endCxn id="15" idx="1"/>
          </p:cNvCxnSpPr>
          <p:nvPr/>
        </p:nvCxnSpPr>
        <p:spPr>
          <a:xfrm flipV="1">
            <a:off x="9704917" y="3430610"/>
            <a:ext cx="413008" cy="17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FA5690BA-CD83-4287-A5B9-411683BFA350}"/>
              </a:ext>
            </a:extLst>
          </p:cNvPr>
          <p:cNvSpPr/>
          <p:nvPr/>
        </p:nvSpPr>
        <p:spPr>
          <a:xfrm rot="19844764">
            <a:off x="7674663" y="4508364"/>
            <a:ext cx="3769936" cy="1323439"/>
          </a:xfrm>
          <a:prstGeom prst="rect">
            <a:avLst/>
          </a:prstGeom>
          <a:noFill/>
        </p:spPr>
        <p:txBody>
          <a:bodyPr wrap="square" lIns="91440" tIns="45720" rIns="91440" bIns="45720">
            <a:spAutoFit/>
          </a:bodyPr>
          <a:lstStyle/>
          <a:p>
            <a:pPr algn="ctr"/>
            <a:r>
              <a:rPr lang="en-US" sz="8000" b="0" cap="none" spc="0" dirty="0">
                <a:ln w="0"/>
                <a:solidFill>
                  <a:schemeClr val="accent1"/>
                </a:solidFill>
                <a:effectLst>
                  <a:outerShdw blurRad="38100" dist="25400" dir="5400000" algn="ctr" rotWithShape="0">
                    <a:srgbClr val="6E747A">
                      <a:alpha val="43000"/>
                    </a:srgbClr>
                  </a:outerShdw>
                </a:effectLst>
              </a:rPr>
              <a:t>Demo</a:t>
            </a:r>
          </a:p>
        </p:txBody>
      </p:sp>
    </p:spTree>
    <p:extLst>
      <p:ext uri="{BB962C8B-B14F-4D97-AF65-F5344CB8AC3E}">
        <p14:creationId xmlns:p14="http://schemas.microsoft.com/office/powerpoint/2010/main" val="360527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bg/>
                                          </p:spTgt>
                                        </p:tgtEl>
                                        <p:attrNameLst>
                                          <p:attrName>style.visibility</p:attrName>
                                        </p:attrNameLst>
                                      </p:cBhvr>
                                      <p:to>
                                        <p:strVal val="visible"/>
                                      </p:to>
                                    </p:set>
                                    <p:animEffect transition="in" filter="fade">
                                      <p:cBhvr>
                                        <p:cTn id="17" dur="500"/>
                                        <p:tgtEl>
                                          <p:spTgt spid="8">
                                            <p:bg/>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fade">
                                      <p:cBhvr>
                                        <p:cTn id="20" dur="500"/>
                                        <p:tgtEl>
                                          <p:spTgt spid="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Effect transition="in" filter="fade">
                                      <p:cBhvr>
                                        <p:cTn id="25" dur="500"/>
                                        <p:tgtEl>
                                          <p:spTgt spid="8">
                                            <p:txEl>
                                              <p:pRg st="1" end="1"/>
                                            </p:txEl>
                                          </p:spTgt>
                                        </p:tgtEl>
                                      </p:cBhvr>
                                    </p:animEffect>
                                  </p:childTnLst>
                                </p:cTn>
                              </p:par>
                              <p:par>
                                <p:cTn id="26" presetID="9" presetClass="emph" presetSubtype="0" nodeType="withEffect">
                                  <p:stCondLst>
                                    <p:cond delay="0"/>
                                  </p:stCondLst>
                                  <p:childTnLst>
                                    <p:set>
                                      <p:cBhvr>
                                        <p:cTn id="27" dur="indefinite"/>
                                        <p:tgtEl>
                                          <p:spTgt spid="8">
                                            <p:txEl>
                                              <p:pRg st="0" end="0"/>
                                            </p:txEl>
                                          </p:spTgt>
                                        </p:tgtEl>
                                        <p:attrNameLst>
                                          <p:attrName>style.opacity</p:attrName>
                                        </p:attrNameLst>
                                      </p:cBhvr>
                                      <p:to>
                                        <p:strVal val="0.25"/>
                                      </p:to>
                                    </p:set>
                                    <p:animEffect filter="image" prLst="opacity: 0.25">
                                      <p:cBhvr rctx="IE">
                                        <p:cTn id="28" dur="indefinite"/>
                                        <p:tgtEl>
                                          <p:spTgt spid="8">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8">
                                            <p:txEl>
                                              <p:pRg st="2" end="2"/>
                                            </p:txEl>
                                          </p:spTgt>
                                        </p:tgtEl>
                                        <p:attrNameLst>
                                          <p:attrName>style.visibility</p:attrName>
                                        </p:attrNameLst>
                                      </p:cBhvr>
                                      <p:to>
                                        <p:strVal val="visible"/>
                                      </p:to>
                                    </p:set>
                                    <p:animEffect transition="in" filter="fade">
                                      <p:cBhvr>
                                        <p:cTn id="33" dur="500"/>
                                        <p:tgtEl>
                                          <p:spTgt spid="8">
                                            <p:txEl>
                                              <p:pRg st="2" end="2"/>
                                            </p:txEl>
                                          </p:spTgt>
                                        </p:tgtEl>
                                      </p:cBhvr>
                                    </p:animEffect>
                                  </p:childTnLst>
                                </p:cTn>
                              </p:par>
                              <p:par>
                                <p:cTn id="34" presetID="9" presetClass="emph" presetSubtype="0" nodeType="withEffect">
                                  <p:stCondLst>
                                    <p:cond delay="0"/>
                                  </p:stCondLst>
                                  <p:childTnLst>
                                    <p:set>
                                      <p:cBhvr>
                                        <p:cTn id="35" dur="indefinite"/>
                                        <p:tgtEl>
                                          <p:spTgt spid="8">
                                            <p:txEl>
                                              <p:pRg st="1" end="1"/>
                                            </p:txEl>
                                          </p:spTgt>
                                        </p:tgtEl>
                                        <p:attrNameLst>
                                          <p:attrName>style.opacity</p:attrName>
                                        </p:attrNameLst>
                                      </p:cBhvr>
                                      <p:to>
                                        <p:strVal val="0.25"/>
                                      </p:to>
                                    </p:set>
                                    <p:animEffect filter="image" prLst="opacity: 0.25">
                                      <p:cBhvr rctx="IE">
                                        <p:cTn id="36" dur="indefinite"/>
                                        <p:tgtEl>
                                          <p:spTgt spid="8">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9" presetClass="emph" presetSubtype="0" nodeType="withEffect">
                                  <p:stCondLst>
                                    <p:cond delay="0"/>
                                  </p:stCondLst>
                                  <p:childTnLst>
                                    <p:set>
                                      <p:cBhvr>
                                        <p:cTn id="43" dur="indefinite"/>
                                        <p:tgtEl>
                                          <p:spTgt spid="8">
                                            <p:txEl>
                                              <p:pRg st="2" end="2"/>
                                            </p:txEl>
                                          </p:spTgt>
                                        </p:tgtEl>
                                        <p:attrNameLst>
                                          <p:attrName>style.opacity</p:attrName>
                                        </p:attrNameLst>
                                      </p:cBhvr>
                                      <p:to>
                                        <p:strVal val="0.25"/>
                                      </p:to>
                                    </p:set>
                                    <p:animEffect filter="image" prLst="opacity: 0.25">
                                      <p:cBhvr rctx="IE">
                                        <p:cTn id="44" dur="indefinite"/>
                                        <p:tgtEl>
                                          <p:spTgt spid="8">
                                            <p:txEl>
                                              <p:pRg st="2" end="2"/>
                                            </p:txEl>
                                          </p:spTgt>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fade">
                                      <p:cBhvr>
                                        <p:cTn id="48" dur="500"/>
                                        <p:tgtEl>
                                          <p:spTgt spid="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par>
                          <p:cTn id="67" fill="hold">
                            <p:stCondLst>
                              <p:cond delay="1500"/>
                            </p:stCondLst>
                            <p:childTnLst>
                              <p:par>
                                <p:cTn id="68" presetID="10" presetClass="entr" presetSubtype="0" fill="hold" nodeType="afterEffect">
                                  <p:stCondLst>
                                    <p:cond delay="0"/>
                                  </p:stCondLst>
                                  <p:childTnLst>
                                    <p:set>
                                      <p:cBhvr>
                                        <p:cTn id="69" dur="1" fill="hold">
                                          <p:stCondLst>
                                            <p:cond delay="0"/>
                                          </p:stCondLst>
                                        </p:cTn>
                                        <p:tgtEl>
                                          <p:spTgt spid="18"/>
                                        </p:tgtEl>
                                        <p:attrNameLst>
                                          <p:attrName>style.visibility</p:attrName>
                                        </p:attrNameLst>
                                      </p:cBhvr>
                                      <p:to>
                                        <p:strVal val="visible"/>
                                      </p:to>
                                    </p:set>
                                    <p:animEffect transition="in" filter="fade">
                                      <p:cBhvr>
                                        <p:cTn id="70" dur="500"/>
                                        <p:tgtEl>
                                          <p:spTgt spid="18"/>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fade">
                                      <p:cBhvr>
                                        <p:cTn id="74" dur="500"/>
                                        <p:tgtEl>
                                          <p:spTgt spid="20"/>
                                        </p:tgtEl>
                                      </p:cBhvr>
                                    </p:animEffect>
                                  </p:childTnLst>
                                </p:cTn>
                              </p:par>
                            </p:childTnLst>
                          </p:cTn>
                        </p:par>
                      </p:childTnLst>
                    </p:cTn>
                  </p:par>
                  <p:par>
                    <p:cTn id="75" fill="hold">
                      <p:stCondLst>
                        <p:cond delay="indefinite"/>
                      </p:stCondLst>
                      <p:childTnLst>
                        <p:par>
                          <p:cTn id="76" fill="hold">
                            <p:stCondLst>
                              <p:cond delay="0"/>
                            </p:stCondLst>
                            <p:childTnLst>
                              <p:par>
                                <p:cTn id="77" presetID="31" presetClass="entr" presetSubtype="0" fill="hold" grpId="0" nodeType="clickEffect">
                                  <p:stCondLst>
                                    <p:cond delay="0"/>
                                  </p:stCondLst>
                                  <p:childTnLst>
                                    <p:set>
                                      <p:cBhvr>
                                        <p:cTn id="78" dur="1" fill="hold">
                                          <p:stCondLst>
                                            <p:cond delay="0"/>
                                          </p:stCondLst>
                                        </p:cTn>
                                        <p:tgtEl>
                                          <p:spTgt spid="7"/>
                                        </p:tgtEl>
                                        <p:attrNameLst>
                                          <p:attrName>style.visibility</p:attrName>
                                        </p:attrNameLst>
                                      </p:cBhvr>
                                      <p:to>
                                        <p:strVal val="visible"/>
                                      </p:to>
                                    </p:set>
                                    <p:anim calcmode="lin" valueType="num">
                                      <p:cBhvr>
                                        <p:cTn id="79" dur="1000" fill="hold"/>
                                        <p:tgtEl>
                                          <p:spTgt spid="7"/>
                                        </p:tgtEl>
                                        <p:attrNameLst>
                                          <p:attrName>ppt_w</p:attrName>
                                        </p:attrNameLst>
                                      </p:cBhvr>
                                      <p:tavLst>
                                        <p:tav tm="0">
                                          <p:val>
                                            <p:fltVal val="0"/>
                                          </p:val>
                                        </p:tav>
                                        <p:tav tm="100000">
                                          <p:val>
                                            <p:strVal val="#ppt_w"/>
                                          </p:val>
                                        </p:tav>
                                      </p:tavLst>
                                    </p:anim>
                                    <p:anim calcmode="lin" valueType="num">
                                      <p:cBhvr>
                                        <p:cTn id="80" dur="1000" fill="hold"/>
                                        <p:tgtEl>
                                          <p:spTgt spid="7"/>
                                        </p:tgtEl>
                                        <p:attrNameLst>
                                          <p:attrName>ppt_h</p:attrName>
                                        </p:attrNameLst>
                                      </p:cBhvr>
                                      <p:tavLst>
                                        <p:tav tm="0">
                                          <p:val>
                                            <p:fltVal val="0"/>
                                          </p:val>
                                        </p:tav>
                                        <p:tav tm="100000">
                                          <p:val>
                                            <p:strVal val="#ppt_h"/>
                                          </p:val>
                                        </p:tav>
                                      </p:tavLst>
                                    </p:anim>
                                    <p:anim calcmode="lin" valueType="num">
                                      <p:cBhvr>
                                        <p:cTn id="81" dur="1000" fill="hold"/>
                                        <p:tgtEl>
                                          <p:spTgt spid="7"/>
                                        </p:tgtEl>
                                        <p:attrNameLst>
                                          <p:attrName>style.rotation</p:attrName>
                                        </p:attrNameLst>
                                      </p:cBhvr>
                                      <p:tavLst>
                                        <p:tav tm="0">
                                          <p:val>
                                            <p:fltVal val="90"/>
                                          </p:val>
                                        </p:tav>
                                        <p:tav tm="100000">
                                          <p:val>
                                            <p:fltVal val="0"/>
                                          </p:val>
                                        </p:tav>
                                      </p:tavLst>
                                    </p:anim>
                                    <p:animEffect transition="in" filter="fade">
                                      <p:cBhvr>
                                        <p:cTn id="8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person, indoor, sitting&#10;&#10;Description automatically generated">
            <a:extLst>
              <a:ext uri="{FF2B5EF4-FFF2-40B4-BE49-F238E27FC236}">
                <a16:creationId xmlns:a16="http://schemas.microsoft.com/office/drawing/2014/main" id="{8A454967-1FD3-4D6A-BB0C-16DA1640A22D}"/>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Microservices</a:t>
            </a:r>
            <a:endParaRPr lang="nl-NL" dirty="0"/>
          </a:p>
        </p:txBody>
      </p:sp>
      <p:sp>
        <p:nvSpPr>
          <p:cNvPr id="7" name="Text Placeholder 6">
            <a:extLst>
              <a:ext uri="{FF2B5EF4-FFF2-40B4-BE49-F238E27FC236}">
                <a16:creationId xmlns:a16="http://schemas.microsoft.com/office/drawing/2014/main" id="{8419BADE-35C5-4427-8CE7-F3C6FBCA288C}"/>
              </a:ext>
            </a:extLst>
          </p:cNvPr>
          <p:cNvSpPr>
            <a:spLocks noGrp="1"/>
          </p:cNvSpPr>
          <p:nvPr>
            <p:ph type="body" sz="quarter" idx="10"/>
          </p:nvPr>
        </p:nvSpPr>
        <p:spPr>
          <a:xfrm>
            <a:off x="269241" y="1189175"/>
            <a:ext cx="5378548" cy="1738752"/>
          </a:xfrm>
        </p:spPr>
        <p:txBody>
          <a:bodyPr/>
          <a:lstStyle/>
          <a:p>
            <a:pPr marL="0" indent="0">
              <a:buNone/>
            </a:pPr>
            <a:r>
              <a:rPr lang="en-US" dirty="0"/>
              <a:t>Cross cloud capabilities</a:t>
            </a:r>
          </a:p>
          <a:p>
            <a:pPr marL="0" indent="0">
              <a:buNone/>
            </a:pPr>
            <a:r>
              <a:rPr lang="en-US" dirty="0"/>
              <a:t>Legacy and new services</a:t>
            </a:r>
          </a:p>
          <a:p>
            <a:pPr marL="0" indent="0">
              <a:buNone/>
            </a:pPr>
            <a:r>
              <a:rPr lang="en-US" dirty="0"/>
              <a:t>Various stacks</a:t>
            </a:r>
            <a:endParaRPr lang="nl-NL" dirty="0"/>
          </a:p>
        </p:txBody>
      </p:sp>
      <p:pic>
        <p:nvPicPr>
          <p:cNvPr id="1026" name="Picture 2" descr="Image result for php">
            <a:extLst>
              <a:ext uri="{FF2B5EF4-FFF2-40B4-BE49-F238E27FC236}">
                <a16:creationId xmlns:a16="http://schemas.microsoft.com/office/drawing/2014/main" id="{E99F5D68-FC27-458E-BB4C-AA629D8DF5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68212" y="51115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a:extLst>
              <a:ext uri="{FF2B5EF4-FFF2-40B4-BE49-F238E27FC236}">
                <a16:creationId xmlns:a16="http://schemas.microsoft.com/office/drawing/2014/main" id="{4E58A461-BB01-4590-A93F-A32D2D36B4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32430" y="1295265"/>
            <a:ext cx="930403" cy="9304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neo4j">
            <a:extLst>
              <a:ext uri="{FF2B5EF4-FFF2-40B4-BE49-F238E27FC236}">
                <a16:creationId xmlns:a16="http://schemas.microsoft.com/office/drawing/2014/main" id="{10FDE048-18DD-47AB-825D-3B732424F6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32430" y="5226264"/>
            <a:ext cx="935421" cy="48775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redis">
            <a:extLst>
              <a:ext uri="{FF2B5EF4-FFF2-40B4-BE49-F238E27FC236}">
                <a16:creationId xmlns:a16="http://schemas.microsoft.com/office/drawing/2014/main" id="{A30C2CBF-4D9A-48E1-884A-7337F873D2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25503" y="3272706"/>
            <a:ext cx="935421" cy="31258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Related image">
            <a:extLst>
              <a:ext uri="{FF2B5EF4-FFF2-40B4-BE49-F238E27FC236}">
                <a16:creationId xmlns:a16="http://schemas.microsoft.com/office/drawing/2014/main" id="{BA58E92F-01CF-4772-A304-EC286080980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56152" y="30216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Related image">
            <a:extLst>
              <a:ext uri="{FF2B5EF4-FFF2-40B4-BE49-F238E27FC236}">
                <a16:creationId xmlns:a16="http://schemas.microsoft.com/office/drawing/2014/main" id="{023D863E-D536-4908-834D-6D12DE8992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08552" y="31740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descr="Related image">
            <a:extLst>
              <a:ext uri="{FF2B5EF4-FFF2-40B4-BE49-F238E27FC236}">
                <a16:creationId xmlns:a16="http://schemas.microsoft.com/office/drawing/2014/main" id="{828D49FD-068A-487F-BCF6-E117FC9062B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60952" y="33264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Image result for php">
            <a:extLst>
              <a:ext uri="{FF2B5EF4-FFF2-40B4-BE49-F238E27FC236}">
                <a16:creationId xmlns:a16="http://schemas.microsoft.com/office/drawing/2014/main" id="{AB0FD3D5-C689-4DD3-9255-8A8E3DFDFA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20612" y="52639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Image result for php">
            <a:extLst>
              <a:ext uri="{FF2B5EF4-FFF2-40B4-BE49-F238E27FC236}">
                <a16:creationId xmlns:a16="http://schemas.microsoft.com/office/drawing/2014/main" id="{92E90EAD-6640-4CD9-B586-446D7F4052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73012" y="54163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Image result for .net core">
            <a:extLst>
              <a:ext uri="{FF2B5EF4-FFF2-40B4-BE49-F238E27FC236}">
                <a16:creationId xmlns:a16="http://schemas.microsoft.com/office/drawing/2014/main" id="{2E952B30-A8F1-4215-9B84-E5E1770587B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59694" y="12414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2" descr="Image result for .net core">
            <a:extLst>
              <a:ext uri="{FF2B5EF4-FFF2-40B4-BE49-F238E27FC236}">
                <a16:creationId xmlns:a16="http://schemas.microsoft.com/office/drawing/2014/main" id="{72F86D2F-7167-4DCA-8CCF-E58B6D313C5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12094" y="13938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12" descr="Image result for .net core">
            <a:extLst>
              <a:ext uri="{FF2B5EF4-FFF2-40B4-BE49-F238E27FC236}">
                <a16:creationId xmlns:a16="http://schemas.microsoft.com/office/drawing/2014/main" id="{1B0F634B-AF30-4827-ACBF-6704E270A07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64494" y="15462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239D5BB2-AFB4-4C27-A072-F0E1C0E26C41}"/>
              </a:ext>
            </a:extLst>
          </p:cNvPr>
          <p:cNvPicPr>
            <a:picLocks noChangeAspect="1"/>
          </p:cNvPicPr>
          <p:nvPr/>
        </p:nvPicPr>
        <p:blipFill>
          <a:blip r:embed="rId10"/>
          <a:stretch>
            <a:fillRect/>
          </a:stretch>
        </p:blipFill>
        <p:spPr>
          <a:xfrm>
            <a:off x="269240" y="4461521"/>
            <a:ext cx="5000662" cy="2109803"/>
          </a:xfrm>
          <a:prstGeom prst="rect">
            <a:avLst/>
          </a:prstGeom>
        </p:spPr>
      </p:pic>
      <p:pic>
        <p:nvPicPr>
          <p:cNvPr id="19" name="Picture 2" descr="Image result for azure aks logo">
            <a:extLst>
              <a:ext uri="{FF2B5EF4-FFF2-40B4-BE49-F238E27FC236}">
                <a16:creationId xmlns:a16="http://schemas.microsoft.com/office/drawing/2014/main" id="{4D65C0F0-65E9-4706-A8BD-C50EA08C45F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821404" y="3172413"/>
            <a:ext cx="824167" cy="824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8657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400"/>
                                        <p:tgtEl>
                                          <p:spTgt spid="28"/>
                                        </p:tgtEl>
                                      </p:cBhvr>
                                    </p:animEffect>
                                  </p:childTnLst>
                                </p:cTn>
                              </p:par>
                            </p:childTnLst>
                          </p:cTn>
                        </p:par>
                        <p:par>
                          <p:cTn id="8" fill="hold">
                            <p:stCondLst>
                              <p:cond delay="400"/>
                            </p:stCondLst>
                            <p:childTnLst>
                              <p:par>
                                <p:cTn id="9" presetID="10" presetClass="entr" presetSubtype="0"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400"/>
                                        <p:tgtEl>
                                          <p:spTgt spid="29"/>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400"/>
                                        <p:tgtEl>
                                          <p:spTgt spid="30"/>
                                        </p:tgtEl>
                                      </p:cBhvr>
                                    </p:animEffect>
                                  </p:childTnLst>
                                </p:cTn>
                              </p:par>
                            </p:childTnLst>
                          </p:cTn>
                        </p:par>
                        <p:par>
                          <p:cTn id="16" fill="hold">
                            <p:stCondLst>
                              <p:cond delay="1200"/>
                            </p:stCondLst>
                            <p:childTnLst>
                              <p:par>
                                <p:cTn id="17" presetID="10" presetClass="entr" presetSubtype="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400"/>
                                        <p:tgtEl>
                                          <p:spTgt spid="40"/>
                                        </p:tgtEl>
                                      </p:cBhvr>
                                    </p:animEffect>
                                  </p:childTnLst>
                                </p:cTn>
                              </p:par>
                            </p:childTnLst>
                          </p:cTn>
                        </p:par>
                        <p:par>
                          <p:cTn id="20" fill="hold">
                            <p:stCondLst>
                              <p:cond delay="1600"/>
                            </p:stCondLst>
                            <p:childTnLst>
                              <p:par>
                                <p:cTn id="21" presetID="10" presetClass="entr" presetSubtype="0"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400"/>
                                        <p:tgtEl>
                                          <p:spTgt spid="41"/>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400"/>
                                        <p:tgtEl>
                                          <p:spTgt spid="42"/>
                                        </p:tgtEl>
                                      </p:cBhvr>
                                    </p:animEffect>
                                  </p:childTnLst>
                                </p:cTn>
                              </p:par>
                            </p:childTnLst>
                          </p:cTn>
                        </p:par>
                        <p:par>
                          <p:cTn id="28" fill="hold">
                            <p:stCondLst>
                              <p:cond delay="2400"/>
                            </p:stCondLst>
                            <p:childTnLst>
                              <p:par>
                                <p:cTn id="29" presetID="10" presetClass="entr" presetSubtype="0" fill="hold" nodeType="after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fade">
                                      <p:cBhvr>
                                        <p:cTn id="31" dur="400"/>
                                        <p:tgtEl>
                                          <p:spTgt spid="1026"/>
                                        </p:tgtEl>
                                      </p:cBhvr>
                                    </p:animEffect>
                                  </p:childTnLst>
                                </p:cTn>
                              </p:par>
                            </p:childTnLst>
                          </p:cTn>
                        </p:par>
                        <p:par>
                          <p:cTn id="32" fill="hold">
                            <p:stCondLst>
                              <p:cond delay="28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400"/>
                                        <p:tgtEl>
                                          <p:spTgt spid="31"/>
                                        </p:tgtEl>
                                      </p:cBhvr>
                                    </p:animEffect>
                                  </p:childTnLst>
                                </p:cTn>
                              </p:par>
                            </p:childTnLst>
                          </p:cTn>
                        </p:par>
                        <p:par>
                          <p:cTn id="36" fill="hold">
                            <p:stCondLst>
                              <p:cond delay="3200"/>
                            </p:stCondLst>
                            <p:childTnLst>
                              <p:par>
                                <p:cTn id="37" presetID="10" presetClass="entr" presetSubtype="0" fill="hold" nodeType="after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400"/>
                                        <p:tgtEl>
                                          <p:spTgt spid="32"/>
                                        </p:tgtEl>
                                      </p:cBhvr>
                                    </p:animEffect>
                                  </p:childTnLst>
                                </p:cTn>
                              </p:par>
                            </p:childTnLst>
                          </p:cTn>
                        </p:par>
                        <p:par>
                          <p:cTn id="40" fill="hold">
                            <p:stCondLst>
                              <p:cond delay="3600"/>
                            </p:stCondLst>
                            <p:childTnLst>
                              <p:par>
                                <p:cTn id="41" presetID="10" presetClass="entr" presetSubtype="0" fill="hold" nodeType="afterEffect">
                                  <p:stCondLst>
                                    <p:cond delay="0"/>
                                  </p:stCondLst>
                                  <p:childTnLst>
                                    <p:set>
                                      <p:cBhvr>
                                        <p:cTn id="42" dur="1" fill="hold">
                                          <p:stCondLst>
                                            <p:cond delay="0"/>
                                          </p:stCondLst>
                                        </p:cTn>
                                        <p:tgtEl>
                                          <p:spTgt spid="1030"/>
                                        </p:tgtEl>
                                        <p:attrNameLst>
                                          <p:attrName>style.visibility</p:attrName>
                                        </p:attrNameLst>
                                      </p:cBhvr>
                                      <p:to>
                                        <p:strVal val="visible"/>
                                      </p:to>
                                    </p:set>
                                    <p:animEffect transition="in" filter="fade">
                                      <p:cBhvr>
                                        <p:cTn id="43" dur="400"/>
                                        <p:tgtEl>
                                          <p:spTgt spid="1030"/>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1034"/>
                                        </p:tgtEl>
                                        <p:attrNameLst>
                                          <p:attrName>style.visibility</p:attrName>
                                        </p:attrNameLst>
                                      </p:cBhvr>
                                      <p:to>
                                        <p:strVal val="visible"/>
                                      </p:to>
                                    </p:set>
                                    <p:animEffect transition="in" filter="fade">
                                      <p:cBhvr>
                                        <p:cTn id="47" dur="400"/>
                                        <p:tgtEl>
                                          <p:spTgt spid="1034"/>
                                        </p:tgtEl>
                                      </p:cBhvr>
                                    </p:animEffect>
                                  </p:childTnLst>
                                </p:cTn>
                              </p:par>
                            </p:childTnLst>
                          </p:cTn>
                        </p:par>
                        <p:par>
                          <p:cTn id="48" fill="hold">
                            <p:stCondLst>
                              <p:cond delay="4400"/>
                            </p:stCondLst>
                            <p:childTnLst>
                              <p:par>
                                <p:cTn id="49" presetID="10" presetClass="entr" presetSubtype="0" fill="hold" nodeType="afterEffect">
                                  <p:stCondLst>
                                    <p:cond delay="0"/>
                                  </p:stCondLst>
                                  <p:childTnLst>
                                    <p:set>
                                      <p:cBhvr>
                                        <p:cTn id="50" dur="1" fill="hold">
                                          <p:stCondLst>
                                            <p:cond delay="0"/>
                                          </p:stCondLst>
                                        </p:cTn>
                                        <p:tgtEl>
                                          <p:spTgt spid="1032"/>
                                        </p:tgtEl>
                                        <p:attrNameLst>
                                          <p:attrName>style.visibility</p:attrName>
                                        </p:attrNameLst>
                                      </p:cBhvr>
                                      <p:to>
                                        <p:strVal val="visible"/>
                                      </p:to>
                                    </p:set>
                                    <p:animEffect transition="in" filter="fade">
                                      <p:cBhvr>
                                        <p:cTn id="51" dur="400"/>
                                        <p:tgtEl>
                                          <p:spTgt spid="10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7">
                                            <p:bg/>
                                          </p:spTgt>
                                        </p:tgtEl>
                                        <p:attrNameLst>
                                          <p:attrName>style.visibility</p:attrName>
                                        </p:attrNameLst>
                                      </p:cBhvr>
                                      <p:to>
                                        <p:strVal val="visible"/>
                                      </p:to>
                                    </p:set>
                                    <p:animEffect transition="in" filter="fade">
                                      <p:cBhvr>
                                        <p:cTn id="56" dur="500"/>
                                        <p:tgtEl>
                                          <p:spTgt spid="7">
                                            <p:bg/>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
                                            <p:txEl>
                                              <p:pRg st="0" end="0"/>
                                            </p:txEl>
                                          </p:spTgt>
                                        </p:tgtEl>
                                        <p:attrNameLst>
                                          <p:attrName>style.visibility</p:attrName>
                                        </p:attrNameLst>
                                      </p:cBhvr>
                                      <p:to>
                                        <p:strVal val="visible"/>
                                      </p:to>
                                    </p:set>
                                    <p:animEffect transition="in" filter="fade">
                                      <p:cBhvr>
                                        <p:cTn id="59" dur="500"/>
                                        <p:tgtEl>
                                          <p:spTgt spid="7">
                                            <p:txEl>
                                              <p:pRg st="0" end="0"/>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7">
                                            <p:txEl>
                                              <p:pRg st="1" end="1"/>
                                            </p:txEl>
                                          </p:spTgt>
                                        </p:tgtEl>
                                        <p:attrNameLst>
                                          <p:attrName>style.visibility</p:attrName>
                                        </p:attrNameLst>
                                      </p:cBhvr>
                                      <p:to>
                                        <p:strVal val="visible"/>
                                      </p:to>
                                    </p:set>
                                    <p:animEffect transition="in" filter="fade">
                                      <p:cBhvr>
                                        <p:cTn id="64" dur="500"/>
                                        <p:tgtEl>
                                          <p:spTgt spid="7">
                                            <p:txEl>
                                              <p:pRg st="1" end="1"/>
                                            </p:txEl>
                                          </p:spTgt>
                                        </p:tgtEl>
                                      </p:cBhvr>
                                    </p:animEffect>
                                  </p:childTnLst>
                                </p:cTn>
                              </p:par>
                              <p:par>
                                <p:cTn id="65" presetID="9" presetClass="emph" presetSubtype="0" nodeType="withEffect">
                                  <p:stCondLst>
                                    <p:cond delay="0"/>
                                  </p:stCondLst>
                                  <p:childTnLst>
                                    <p:set>
                                      <p:cBhvr>
                                        <p:cTn id="66" dur="indefinite"/>
                                        <p:tgtEl>
                                          <p:spTgt spid="7">
                                            <p:txEl>
                                              <p:pRg st="0" end="0"/>
                                            </p:txEl>
                                          </p:spTgt>
                                        </p:tgtEl>
                                        <p:attrNameLst>
                                          <p:attrName>style.opacity</p:attrName>
                                        </p:attrNameLst>
                                      </p:cBhvr>
                                      <p:to>
                                        <p:strVal val="0.25"/>
                                      </p:to>
                                    </p:set>
                                    <p:animEffect filter="image" prLst="opacity: 0.25">
                                      <p:cBhvr rctx="IE">
                                        <p:cTn id="67" dur="indefinite"/>
                                        <p:tgtEl>
                                          <p:spTgt spid="7">
                                            <p:txEl>
                                              <p:pRg st="0" end="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7">
                                            <p:txEl>
                                              <p:pRg st="2" end="2"/>
                                            </p:txEl>
                                          </p:spTgt>
                                        </p:tgtEl>
                                        <p:attrNameLst>
                                          <p:attrName>style.visibility</p:attrName>
                                        </p:attrNameLst>
                                      </p:cBhvr>
                                      <p:to>
                                        <p:strVal val="visible"/>
                                      </p:to>
                                    </p:set>
                                    <p:animEffect transition="in" filter="fade">
                                      <p:cBhvr>
                                        <p:cTn id="72" dur="500"/>
                                        <p:tgtEl>
                                          <p:spTgt spid="7">
                                            <p:txEl>
                                              <p:pRg st="2" end="2"/>
                                            </p:txEl>
                                          </p:spTgt>
                                        </p:tgtEl>
                                      </p:cBhvr>
                                    </p:animEffect>
                                  </p:childTnLst>
                                </p:cTn>
                              </p:par>
                              <p:par>
                                <p:cTn id="73" presetID="9" presetClass="emph" presetSubtype="0" nodeType="withEffect">
                                  <p:stCondLst>
                                    <p:cond delay="0"/>
                                  </p:stCondLst>
                                  <p:childTnLst>
                                    <p:set>
                                      <p:cBhvr>
                                        <p:cTn id="74" dur="indefinite"/>
                                        <p:tgtEl>
                                          <p:spTgt spid="7">
                                            <p:txEl>
                                              <p:pRg st="1" end="1"/>
                                            </p:txEl>
                                          </p:spTgt>
                                        </p:tgtEl>
                                        <p:attrNameLst>
                                          <p:attrName>style.opacity</p:attrName>
                                        </p:attrNameLst>
                                      </p:cBhvr>
                                      <p:to>
                                        <p:strVal val="0.25"/>
                                      </p:to>
                                    </p:set>
                                    <p:animEffect filter="image" prLst="opacity: 0.25">
                                      <p:cBhvr rctx="IE">
                                        <p:cTn id="75" dur="indefinite"/>
                                        <p:tgtEl>
                                          <p:spTgt spid="7">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par>
                                <p:cTn id="81" presetID="9" presetClass="emph" presetSubtype="0" nodeType="withEffect">
                                  <p:stCondLst>
                                    <p:cond delay="0"/>
                                  </p:stCondLst>
                                  <p:childTnLst>
                                    <p:set>
                                      <p:cBhvr>
                                        <p:cTn id="82" dur="indefinite"/>
                                        <p:tgtEl>
                                          <p:spTgt spid="7">
                                            <p:txEl>
                                              <p:pRg st="2" end="2"/>
                                            </p:txEl>
                                          </p:spTgt>
                                        </p:tgtEl>
                                        <p:attrNameLst>
                                          <p:attrName>style.opacity</p:attrName>
                                        </p:attrNameLst>
                                      </p:cBhvr>
                                      <p:to>
                                        <p:strVal val="0.25"/>
                                      </p:to>
                                    </p:set>
                                    <p:animEffect filter="image" prLst="opacity: 0.25">
                                      <p:cBhvr rctx="IE">
                                        <p:cTn id="83" dur="indefinite"/>
                                        <p:tgtEl>
                                          <p:spTgt spid="7">
                                            <p:txEl>
                                              <p:pRg st="2" end="2"/>
                                            </p:txEl>
                                          </p:spTgt>
                                        </p:tgtEl>
                                      </p:cBhvr>
                                    </p:animEffect>
                                  </p:childTnLst>
                                </p:cTn>
                              </p:par>
                            </p:childTnLst>
                          </p:cTn>
                        </p:par>
                        <p:par>
                          <p:cTn id="84" fill="hold">
                            <p:stCondLst>
                              <p:cond delay="500"/>
                            </p:stCondLst>
                            <p:childTnLst>
                              <p:par>
                                <p:cTn id="85" presetID="10" presetClass="entr" presetSubtype="0" fill="hold" nodeType="afterEffect">
                                  <p:stCondLst>
                                    <p:cond delay="0"/>
                                  </p:stCondLst>
                                  <p:childTnLst>
                                    <p:set>
                                      <p:cBhvr>
                                        <p:cTn id="86" dur="1" fill="hold">
                                          <p:stCondLst>
                                            <p:cond delay="0"/>
                                          </p:stCondLst>
                                        </p:cTn>
                                        <p:tgtEl>
                                          <p:spTgt spid="18"/>
                                        </p:tgtEl>
                                        <p:attrNameLst>
                                          <p:attrName>style.visibility</p:attrName>
                                        </p:attrNameLst>
                                      </p:cBhvr>
                                      <p:to>
                                        <p:strVal val="visible"/>
                                      </p:to>
                                    </p:set>
                                    <p:animEffect transition="in" filter="fade">
                                      <p:cBhvr>
                                        <p:cTn id="8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picture containing electronics, calculator&#10;&#10;Description automatically generated">
            <a:extLst>
              <a:ext uri="{FF2B5EF4-FFF2-40B4-BE49-F238E27FC236}">
                <a16:creationId xmlns:a16="http://schemas.microsoft.com/office/drawing/2014/main" id="{53143889-EF69-4429-9B39-320DF56DC837}"/>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Microservices</a:t>
            </a:r>
            <a:endParaRPr lang="nl-NL" dirty="0"/>
          </a:p>
        </p:txBody>
      </p:sp>
      <p:sp>
        <p:nvSpPr>
          <p:cNvPr id="5" name="Text Placeholder 4">
            <a:extLst>
              <a:ext uri="{FF2B5EF4-FFF2-40B4-BE49-F238E27FC236}">
                <a16:creationId xmlns:a16="http://schemas.microsoft.com/office/drawing/2014/main" id="{4059D5C0-F28E-46A8-B846-358DBD8860CF}"/>
              </a:ext>
            </a:extLst>
          </p:cNvPr>
          <p:cNvSpPr>
            <a:spLocks noGrp="1"/>
          </p:cNvSpPr>
          <p:nvPr>
            <p:ph type="body" sz="quarter" idx="10"/>
          </p:nvPr>
        </p:nvSpPr>
        <p:spPr>
          <a:xfrm>
            <a:off x="269241" y="1189175"/>
            <a:ext cx="5378548" cy="1795876"/>
          </a:xfrm>
        </p:spPr>
        <p:txBody>
          <a:bodyPr/>
          <a:lstStyle/>
          <a:p>
            <a:r>
              <a:rPr lang="en-US" dirty="0"/>
              <a:t>Highly scalable</a:t>
            </a:r>
          </a:p>
          <a:p>
            <a:r>
              <a:rPr lang="en-US" dirty="0"/>
              <a:t>Actor model</a:t>
            </a:r>
          </a:p>
          <a:p>
            <a:r>
              <a:rPr lang="nl-NL" dirty="0"/>
              <a:t>.NET </a:t>
            </a:r>
            <a:r>
              <a:rPr lang="nl-NL" dirty="0" err="1"/>
              <a:t>only</a:t>
            </a:r>
            <a:endParaRPr lang="nl-NL" dirty="0"/>
          </a:p>
        </p:txBody>
      </p:sp>
      <p:sp>
        <p:nvSpPr>
          <p:cNvPr id="23" name="Rectangle: Rounded Corners 22">
            <a:extLst>
              <a:ext uri="{FF2B5EF4-FFF2-40B4-BE49-F238E27FC236}">
                <a16:creationId xmlns:a16="http://schemas.microsoft.com/office/drawing/2014/main" id="{0C11CA2B-BAC2-4D2D-9590-142DD9D20F0B}"/>
              </a:ext>
            </a:extLst>
          </p:cNvPr>
          <p:cNvSpPr/>
          <p:nvPr/>
        </p:nvSpPr>
        <p:spPr bwMode="auto">
          <a:xfrm>
            <a:off x="6604508" y="3641377"/>
            <a:ext cx="1795070" cy="696124"/>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Stateless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Worker Service</a:t>
            </a:r>
            <a:endParaRPr lang="en-NL" sz="2000" dirty="0">
              <a:gradFill>
                <a:gsLst>
                  <a:gs pos="5439">
                    <a:srgbClr val="F8F8F8"/>
                  </a:gs>
                  <a:gs pos="10000">
                    <a:srgbClr val="F8F8F8"/>
                  </a:gs>
                </a:gsLst>
                <a:lin ang="5400000" scaled="0"/>
              </a:gradFill>
            </a:endParaRPr>
          </a:p>
        </p:txBody>
      </p:sp>
      <p:sp>
        <p:nvSpPr>
          <p:cNvPr id="24" name="Rectangle: Rounded Corners 23">
            <a:extLst>
              <a:ext uri="{FF2B5EF4-FFF2-40B4-BE49-F238E27FC236}">
                <a16:creationId xmlns:a16="http://schemas.microsoft.com/office/drawing/2014/main" id="{D151820C-AB72-4F9D-AF2D-875473D048C1}"/>
              </a:ext>
            </a:extLst>
          </p:cNvPr>
          <p:cNvSpPr/>
          <p:nvPr/>
        </p:nvSpPr>
        <p:spPr bwMode="auto">
          <a:xfrm>
            <a:off x="8342832" y="5142271"/>
            <a:ext cx="1795070" cy="696124"/>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Stateful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Worker Service</a:t>
            </a:r>
            <a:endParaRPr lang="en-NL" sz="2000" dirty="0">
              <a:gradFill>
                <a:gsLst>
                  <a:gs pos="5439">
                    <a:srgbClr val="F8F8F8"/>
                  </a:gs>
                  <a:gs pos="10000">
                    <a:srgbClr val="F8F8F8"/>
                  </a:gs>
                </a:gsLst>
                <a:lin ang="5400000" scaled="0"/>
              </a:gradFill>
            </a:endParaRPr>
          </a:p>
        </p:txBody>
      </p:sp>
      <p:sp>
        <p:nvSpPr>
          <p:cNvPr id="25" name="Rectangle: Rounded Corners 24">
            <a:extLst>
              <a:ext uri="{FF2B5EF4-FFF2-40B4-BE49-F238E27FC236}">
                <a16:creationId xmlns:a16="http://schemas.microsoft.com/office/drawing/2014/main" id="{24E57B86-B3B3-4EE3-91DD-3F26B15BBE04}"/>
              </a:ext>
            </a:extLst>
          </p:cNvPr>
          <p:cNvSpPr/>
          <p:nvPr/>
        </p:nvSpPr>
        <p:spPr bwMode="auto">
          <a:xfrm>
            <a:off x="10110650" y="3641377"/>
            <a:ext cx="1795070" cy="696124"/>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Stateless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Worker Service</a:t>
            </a:r>
            <a:endParaRPr lang="en-NL" sz="2000" dirty="0">
              <a:gradFill>
                <a:gsLst>
                  <a:gs pos="5439">
                    <a:srgbClr val="F8F8F8"/>
                  </a:gs>
                  <a:gs pos="10000">
                    <a:srgbClr val="F8F8F8"/>
                  </a:gs>
                </a:gsLst>
                <a:lin ang="5400000" scaled="0"/>
              </a:gradFill>
            </a:endParaRPr>
          </a:p>
        </p:txBody>
      </p:sp>
      <p:sp>
        <p:nvSpPr>
          <p:cNvPr id="26" name="Rectangle: Rounded Corners 25">
            <a:extLst>
              <a:ext uri="{FF2B5EF4-FFF2-40B4-BE49-F238E27FC236}">
                <a16:creationId xmlns:a16="http://schemas.microsoft.com/office/drawing/2014/main" id="{AF1728FE-9F30-4E0D-AB3E-7C64355BFCED}"/>
              </a:ext>
            </a:extLst>
          </p:cNvPr>
          <p:cNvSpPr/>
          <p:nvPr/>
        </p:nvSpPr>
        <p:spPr bwMode="auto">
          <a:xfrm>
            <a:off x="8342832" y="1464251"/>
            <a:ext cx="1795070" cy="696124"/>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Stateless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Worker Service</a:t>
            </a:r>
            <a:endParaRPr lang="en-NL" sz="2000" dirty="0">
              <a:gradFill>
                <a:gsLst>
                  <a:gs pos="5439">
                    <a:srgbClr val="F8F8F8"/>
                  </a:gs>
                  <a:gs pos="10000">
                    <a:srgbClr val="F8F8F8"/>
                  </a:gs>
                </a:gsLst>
                <a:lin ang="5400000" scaled="0"/>
              </a:gradFill>
            </a:endParaRPr>
          </a:p>
        </p:txBody>
      </p:sp>
      <p:sp>
        <p:nvSpPr>
          <p:cNvPr id="27" name="Rectangle: Rounded Corners 26">
            <a:extLst>
              <a:ext uri="{FF2B5EF4-FFF2-40B4-BE49-F238E27FC236}">
                <a16:creationId xmlns:a16="http://schemas.microsoft.com/office/drawing/2014/main" id="{4FA720CB-88BA-4E72-A6C3-E4D9EBFFBFE7}"/>
              </a:ext>
            </a:extLst>
          </p:cNvPr>
          <p:cNvSpPr/>
          <p:nvPr/>
        </p:nvSpPr>
        <p:spPr bwMode="auto">
          <a:xfrm>
            <a:off x="6604508" y="2841259"/>
            <a:ext cx="1795070" cy="696124"/>
          </a:xfrm>
          <a:prstGeom prst="round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Stateless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Web Service</a:t>
            </a:r>
            <a:endParaRPr lang="en-NL" sz="2000" dirty="0">
              <a:gradFill>
                <a:gsLst>
                  <a:gs pos="5439">
                    <a:srgbClr val="F8F8F8"/>
                  </a:gs>
                  <a:gs pos="10000">
                    <a:srgbClr val="F8F8F8"/>
                  </a:gs>
                </a:gsLst>
                <a:lin ang="5400000" scaled="0"/>
              </a:gradFill>
            </a:endParaRPr>
          </a:p>
        </p:txBody>
      </p:sp>
      <p:sp>
        <p:nvSpPr>
          <p:cNvPr id="33" name="Rectangle: Rounded Corners 32">
            <a:extLst>
              <a:ext uri="{FF2B5EF4-FFF2-40B4-BE49-F238E27FC236}">
                <a16:creationId xmlns:a16="http://schemas.microsoft.com/office/drawing/2014/main" id="{F94BBC30-AF17-4F9B-9BEB-41700782A793}"/>
              </a:ext>
            </a:extLst>
          </p:cNvPr>
          <p:cNvSpPr/>
          <p:nvPr/>
        </p:nvSpPr>
        <p:spPr bwMode="auto">
          <a:xfrm>
            <a:off x="10110650" y="2841259"/>
            <a:ext cx="1795070" cy="696124"/>
          </a:xfrm>
          <a:prstGeom prst="round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GB" sz="2000" dirty="0">
                <a:gradFill>
                  <a:gsLst>
                    <a:gs pos="5439">
                      <a:srgbClr val="F8F8F8"/>
                    </a:gs>
                    <a:gs pos="10000">
                      <a:srgbClr val="F8F8F8"/>
                    </a:gs>
                  </a:gsLst>
                  <a:lin ang="5400000" scaled="0"/>
                </a:gradFill>
              </a:rPr>
              <a:t>Stateless </a:t>
            </a:r>
          </a:p>
          <a:p>
            <a:pPr algn="ctr" defTabSz="932472" fontAlgn="base">
              <a:spcBef>
                <a:spcPct val="0"/>
              </a:spcBef>
              <a:spcAft>
                <a:spcPct val="0"/>
              </a:spcAft>
            </a:pPr>
            <a:r>
              <a:rPr lang="en-GB" sz="2000" dirty="0">
                <a:gradFill>
                  <a:gsLst>
                    <a:gs pos="5439">
                      <a:srgbClr val="F8F8F8"/>
                    </a:gs>
                    <a:gs pos="10000">
                      <a:srgbClr val="F8F8F8"/>
                    </a:gs>
                  </a:gsLst>
                  <a:lin ang="5400000" scaled="0"/>
                </a:gradFill>
              </a:rPr>
              <a:t>Web Service</a:t>
            </a:r>
            <a:endParaRPr lang="en-NL" sz="2000" dirty="0">
              <a:gradFill>
                <a:gsLst>
                  <a:gs pos="5439">
                    <a:srgbClr val="F8F8F8"/>
                  </a:gs>
                  <a:gs pos="10000">
                    <a:srgbClr val="F8F8F8"/>
                  </a:gs>
                </a:gsLst>
                <a:lin ang="5400000" scaled="0"/>
              </a:gradFill>
            </a:endParaRPr>
          </a:p>
        </p:txBody>
      </p:sp>
      <p:pic>
        <p:nvPicPr>
          <p:cNvPr id="12" name="Picture 11">
            <a:extLst>
              <a:ext uri="{FF2B5EF4-FFF2-40B4-BE49-F238E27FC236}">
                <a16:creationId xmlns:a16="http://schemas.microsoft.com/office/drawing/2014/main" id="{5634593E-3BAE-4513-B89B-CEE7E47A62DE}"/>
              </a:ext>
            </a:extLst>
          </p:cNvPr>
          <p:cNvPicPr>
            <a:picLocks noChangeAspect="1"/>
          </p:cNvPicPr>
          <p:nvPr/>
        </p:nvPicPr>
        <p:blipFill>
          <a:blip r:embed="rId4"/>
          <a:stretch>
            <a:fillRect/>
          </a:stretch>
        </p:blipFill>
        <p:spPr>
          <a:xfrm>
            <a:off x="8824101" y="3189321"/>
            <a:ext cx="862026" cy="804770"/>
          </a:xfrm>
          <a:prstGeom prst="rect">
            <a:avLst/>
          </a:prstGeom>
        </p:spPr>
      </p:pic>
      <p:pic>
        <p:nvPicPr>
          <p:cNvPr id="13" name="Picture 12">
            <a:extLst>
              <a:ext uri="{FF2B5EF4-FFF2-40B4-BE49-F238E27FC236}">
                <a16:creationId xmlns:a16="http://schemas.microsoft.com/office/drawing/2014/main" id="{3831A8AC-A0F9-40B1-978D-AF0BF4051738}"/>
              </a:ext>
            </a:extLst>
          </p:cNvPr>
          <p:cNvPicPr>
            <a:picLocks noChangeAspect="1"/>
          </p:cNvPicPr>
          <p:nvPr/>
        </p:nvPicPr>
        <p:blipFill>
          <a:blip r:embed="rId5"/>
          <a:stretch>
            <a:fillRect/>
          </a:stretch>
        </p:blipFill>
        <p:spPr>
          <a:xfrm>
            <a:off x="286280" y="4093303"/>
            <a:ext cx="4400331" cy="2475186"/>
          </a:xfrm>
          <a:prstGeom prst="rect">
            <a:avLst/>
          </a:prstGeom>
        </p:spPr>
      </p:pic>
    </p:spTree>
    <p:extLst>
      <p:ext uri="{BB962C8B-B14F-4D97-AF65-F5344CB8AC3E}">
        <p14:creationId xmlns:p14="http://schemas.microsoft.com/office/powerpoint/2010/main" val="3483818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fade">
                                      <p:cBhvr>
                                        <p:cTn id="18" dur="500"/>
                                        <p:tgtEl>
                                          <p:spTgt spid="3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bg/>
                                          </p:spTgt>
                                        </p:tgtEl>
                                        <p:attrNameLst>
                                          <p:attrName>style.visibility</p:attrName>
                                        </p:attrNameLst>
                                      </p:cBhvr>
                                      <p:to>
                                        <p:strVal val="visible"/>
                                      </p:to>
                                    </p:set>
                                    <p:animEffect transition="in" filter="fade">
                                      <p:cBhvr>
                                        <p:cTn id="30" dur="500"/>
                                        <p:tgtEl>
                                          <p:spTgt spid="5">
                                            <p:bg/>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animEffect transition="in" filter="fade">
                                      <p:cBhvr>
                                        <p:cTn id="33" dur="500"/>
                                        <p:tgtEl>
                                          <p:spTgt spid="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txEl>
                                              <p:pRg st="1" end="1"/>
                                            </p:txEl>
                                          </p:spTgt>
                                        </p:tgtEl>
                                        <p:attrNameLst>
                                          <p:attrName>style.visibility</p:attrName>
                                        </p:attrNameLst>
                                      </p:cBhvr>
                                      <p:to>
                                        <p:strVal val="visible"/>
                                      </p:to>
                                    </p:set>
                                    <p:animEffect transition="in" filter="fade">
                                      <p:cBhvr>
                                        <p:cTn id="38" dur="500"/>
                                        <p:tgtEl>
                                          <p:spTgt spid="5">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
                                            <p:txEl>
                                              <p:pRg st="2" end="2"/>
                                            </p:txEl>
                                          </p:spTgt>
                                        </p:tgtEl>
                                        <p:attrNameLst>
                                          <p:attrName>style.visibility</p:attrName>
                                        </p:attrNameLst>
                                      </p:cBhvr>
                                      <p:to>
                                        <p:strVal val="visible"/>
                                      </p:to>
                                    </p:set>
                                    <p:animEffect transition="in" filter="fade">
                                      <p:cBhvr>
                                        <p:cTn id="43" dur="500"/>
                                        <p:tgtEl>
                                          <p:spTgt spid="5">
                                            <p:txEl>
                                              <p:pRg st="2" end="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500"/>
                                        <p:tgtEl>
                                          <p:spTgt spid="12"/>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23" grpId="0" animBg="1"/>
      <p:bldP spid="24" grpId="0" animBg="1"/>
      <p:bldP spid="25" grpId="0" animBg="1"/>
      <p:bldP spid="26" grpId="0" animBg="1"/>
      <p:bldP spid="27" grpId="0" animBg="1"/>
      <p:bldP spid="3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932563"/>
          </a:xfrm>
        </p:spPr>
        <p:txBody>
          <a:bodyPr/>
          <a:lstStyle/>
          <a:p>
            <a:r>
              <a:rPr lang="en-US" sz="5400" dirty="0">
                <a:solidFill>
                  <a:schemeClr val="bg1"/>
                </a:solidFill>
              </a:rPr>
              <a:t>Setting up…</a:t>
            </a:r>
          </a:p>
        </p:txBody>
      </p:sp>
      <p:sp>
        <p:nvSpPr>
          <p:cNvPr id="2" name="Picture Placeholder 1"/>
          <p:cNvSpPr>
            <a:spLocks noGrp="1"/>
          </p:cNvSpPr>
          <p:nvPr>
            <p:ph type="pic" sz="quarter" idx="10"/>
          </p:nvPr>
        </p:nvSpPr>
        <p:spPr/>
      </p:sp>
      <p:pic>
        <p:nvPicPr>
          <p:cNvPr id="4" name="Picture 3"/>
          <p:cNvPicPr>
            <a:picLocks noChangeAspect="1"/>
          </p:cNvPicPr>
          <p:nvPr/>
        </p:nvPicPr>
        <p:blipFill>
          <a:blip r:embed="rId3"/>
          <a:stretch>
            <a:fillRect/>
          </a:stretch>
        </p:blipFill>
        <p:spPr>
          <a:xfrm>
            <a:off x="6097556" y="0"/>
            <a:ext cx="6575456" cy="6858000"/>
          </a:xfrm>
          <a:prstGeom prst="rect">
            <a:avLst/>
          </a:prstGeom>
        </p:spPr>
      </p:pic>
    </p:spTree>
    <p:extLst>
      <p:ext uri="{BB962C8B-B14F-4D97-AF65-F5344CB8AC3E}">
        <p14:creationId xmlns:p14="http://schemas.microsoft.com/office/powerpoint/2010/main" val="410121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75299B-6B7B-483E-84E1-E089FF638D7A}"/>
              </a:ext>
            </a:extLst>
          </p:cNvPr>
          <p:cNvPicPr>
            <a:picLocks noChangeAspect="1"/>
          </p:cNvPicPr>
          <p:nvPr/>
        </p:nvPicPr>
        <p:blipFill>
          <a:blip r:embed="rId3">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err="1"/>
              <a:t>Microservices</a:t>
            </a:r>
            <a:endParaRPr lang="en-US" dirty="0"/>
          </a:p>
        </p:txBody>
      </p:sp>
      <p:sp>
        <p:nvSpPr>
          <p:cNvPr id="8" name="Text Placeholder 7"/>
          <p:cNvSpPr>
            <a:spLocks noGrp="1"/>
          </p:cNvSpPr>
          <p:nvPr>
            <p:ph type="body" sz="quarter" idx="10"/>
          </p:nvPr>
        </p:nvSpPr>
        <p:spPr>
          <a:xfrm>
            <a:off x="269241" y="1189174"/>
            <a:ext cx="3600000" cy="2973121"/>
          </a:xfrm>
        </p:spPr>
        <p:txBody>
          <a:bodyPr/>
          <a:lstStyle/>
          <a:p>
            <a:r>
              <a:rPr lang="en-US" b="1" dirty="0"/>
              <a:t>Azure Functions</a:t>
            </a:r>
          </a:p>
          <a:p>
            <a:r>
              <a:rPr lang="en-US" sz="2800" dirty="0"/>
              <a:t>Serverless</a:t>
            </a:r>
          </a:p>
          <a:p>
            <a:r>
              <a:rPr lang="en-US" sz="2800" dirty="0"/>
              <a:t>Event driven</a:t>
            </a:r>
          </a:p>
          <a:p>
            <a:r>
              <a:rPr lang="en-US" sz="2800" dirty="0"/>
              <a:t>Scalable</a:t>
            </a:r>
          </a:p>
        </p:txBody>
      </p:sp>
      <p:sp>
        <p:nvSpPr>
          <p:cNvPr id="9" name="Text Placeholder 8"/>
          <p:cNvSpPr>
            <a:spLocks noGrp="1"/>
          </p:cNvSpPr>
          <p:nvPr>
            <p:ph type="body" sz="quarter" idx="11"/>
          </p:nvPr>
        </p:nvSpPr>
        <p:spPr>
          <a:xfrm>
            <a:off x="4295999" y="1189175"/>
            <a:ext cx="3600000" cy="2973122"/>
          </a:xfrm>
          <a:solidFill>
            <a:schemeClr val="bg1">
              <a:lumMod val="95000"/>
              <a:alpha val="75000"/>
            </a:schemeClr>
          </a:solidFill>
        </p:spPr>
        <p:txBody>
          <a:bodyPr/>
          <a:lstStyle/>
          <a:p>
            <a:r>
              <a:rPr lang="en-US" sz="2800" b="1" dirty="0"/>
              <a:t>Azure Kubernetes Service</a:t>
            </a:r>
          </a:p>
          <a:p>
            <a:r>
              <a:rPr lang="en-US" sz="2800" dirty="0"/>
              <a:t>Container based</a:t>
            </a:r>
          </a:p>
          <a:p>
            <a:r>
              <a:rPr lang="en-US" sz="2800" dirty="0"/>
              <a:t>Full language stack available</a:t>
            </a:r>
          </a:p>
          <a:p>
            <a:r>
              <a:rPr lang="en-US" sz="2800" dirty="0"/>
              <a:t>Full control</a:t>
            </a:r>
          </a:p>
        </p:txBody>
      </p:sp>
      <p:pic>
        <p:nvPicPr>
          <p:cNvPr id="7" name="Picture 6">
            <a:extLst>
              <a:ext uri="{FF2B5EF4-FFF2-40B4-BE49-F238E27FC236}">
                <a16:creationId xmlns:a16="http://schemas.microsoft.com/office/drawing/2014/main" id="{0EE6F4EC-0300-4EE1-B7C7-33564550C5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9241" y="5668825"/>
            <a:ext cx="1080000" cy="1080000"/>
          </a:xfrm>
          <a:prstGeom prst="rect">
            <a:avLst/>
          </a:prstGeom>
        </p:spPr>
      </p:pic>
      <p:pic>
        <p:nvPicPr>
          <p:cNvPr id="2050" name="Picture 2" descr="Image result for azure aks logo">
            <a:extLst>
              <a:ext uri="{FF2B5EF4-FFF2-40B4-BE49-F238E27FC236}">
                <a16:creationId xmlns:a16="http://schemas.microsoft.com/office/drawing/2014/main" id="{AB6DFF87-C532-4FDF-BD5C-02B3C6790B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55999" y="5668825"/>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795E58E-9F32-4BF2-AA50-CFE822010F93}"/>
              </a:ext>
            </a:extLst>
          </p:cNvPr>
          <p:cNvSpPr/>
          <p:nvPr/>
        </p:nvSpPr>
        <p:spPr>
          <a:xfrm>
            <a:off x="8322759" y="1189174"/>
            <a:ext cx="3600000" cy="2973600"/>
          </a:xfrm>
          <a:prstGeom prst="rect">
            <a:avLst/>
          </a:prstGeom>
          <a:solidFill>
            <a:schemeClr val="bg1">
              <a:lumMod val="95000"/>
              <a:alpha val="75000"/>
            </a:schemeClr>
          </a:solidFill>
        </p:spPr>
        <p:txBody>
          <a:bodyPr wrap="square">
            <a:spAutoFit/>
          </a:bodyPr>
          <a:lstStyle/>
          <a:p>
            <a:pPr lvl="0" defTabSz="914367">
              <a:lnSpc>
                <a:spcPct val="90000"/>
              </a:lnSpc>
              <a:spcBef>
                <a:spcPts val="1200"/>
              </a:spcBef>
              <a:buClr>
                <a:prstClr val="black"/>
              </a:buClr>
              <a:buSzPct val="90000"/>
            </a:pPr>
            <a:r>
              <a:rPr lang="en-US" sz="3137" b="1" dirty="0">
                <a:gradFill>
                  <a:gsLst>
                    <a:gs pos="1250">
                      <a:prstClr val="black"/>
                    </a:gs>
                    <a:gs pos="100000">
                      <a:prstClr val="black"/>
                    </a:gs>
                  </a:gsLst>
                  <a:lin ang="5400000" scaled="0"/>
                </a:gradFill>
                <a:latin typeface="Segoe UI Light"/>
              </a:rPr>
              <a:t>Service Fabric</a:t>
            </a:r>
          </a:p>
          <a:p>
            <a:pPr lvl="0" defTabSz="914367">
              <a:lnSpc>
                <a:spcPct val="90000"/>
              </a:lnSpc>
              <a:spcBef>
                <a:spcPts val="1200"/>
              </a:spcBef>
              <a:buClr>
                <a:prstClr val="black"/>
              </a:buClr>
              <a:buSzPct val="90000"/>
            </a:pPr>
            <a:r>
              <a:rPr lang="en-US" sz="2800" dirty="0">
                <a:gradFill>
                  <a:gsLst>
                    <a:gs pos="1250">
                      <a:prstClr val="black"/>
                    </a:gs>
                    <a:gs pos="100000">
                      <a:prstClr val="black"/>
                    </a:gs>
                  </a:gsLst>
                  <a:lin ang="5400000" scaled="0"/>
                </a:gradFill>
                <a:latin typeface="Segoe UI Light"/>
              </a:rPr>
              <a:t>Large scale</a:t>
            </a:r>
          </a:p>
          <a:p>
            <a:pPr lvl="0" defTabSz="914367">
              <a:lnSpc>
                <a:spcPct val="90000"/>
              </a:lnSpc>
              <a:spcBef>
                <a:spcPts val="1200"/>
              </a:spcBef>
              <a:buClr>
                <a:prstClr val="black"/>
              </a:buClr>
              <a:buSzPct val="90000"/>
            </a:pPr>
            <a:r>
              <a:rPr lang="en-US" sz="2800" dirty="0">
                <a:gradFill>
                  <a:gsLst>
                    <a:gs pos="1250">
                      <a:prstClr val="black"/>
                    </a:gs>
                    <a:gs pos="100000">
                      <a:prstClr val="black"/>
                    </a:gs>
                  </a:gsLst>
                  <a:lin ang="5400000" scaled="0"/>
                </a:gradFill>
                <a:latin typeface="Segoe UI Light"/>
              </a:rPr>
              <a:t>Microsoft stack</a:t>
            </a:r>
          </a:p>
          <a:p>
            <a:pPr lvl="0" defTabSz="914367">
              <a:lnSpc>
                <a:spcPct val="90000"/>
              </a:lnSpc>
              <a:spcBef>
                <a:spcPts val="1200"/>
              </a:spcBef>
              <a:buClr>
                <a:prstClr val="black"/>
              </a:buClr>
              <a:buSzPct val="90000"/>
            </a:pPr>
            <a:r>
              <a:rPr lang="en-US" sz="2800" dirty="0">
                <a:gradFill>
                  <a:gsLst>
                    <a:gs pos="1250">
                      <a:prstClr val="black"/>
                    </a:gs>
                    <a:gs pos="100000">
                      <a:prstClr val="black"/>
                    </a:gs>
                  </a:gsLst>
                  <a:lin ang="5400000" scaled="0"/>
                </a:gradFill>
                <a:latin typeface="Segoe UI Light"/>
              </a:rPr>
              <a:t>First class citizen</a:t>
            </a:r>
          </a:p>
        </p:txBody>
      </p:sp>
      <p:pic>
        <p:nvPicPr>
          <p:cNvPr id="6" name="Picture 5">
            <a:extLst>
              <a:ext uri="{FF2B5EF4-FFF2-40B4-BE49-F238E27FC236}">
                <a16:creationId xmlns:a16="http://schemas.microsoft.com/office/drawing/2014/main" id="{2BA43DF2-B92E-4D1C-88AE-E9600B532269}"/>
              </a:ext>
            </a:extLst>
          </p:cNvPr>
          <p:cNvPicPr>
            <a:picLocks noChangeAspect="1"/>
          </p:cNvPicPr>
          <p:nvPr/>
        </p:nvPicPr>
        <p:blipFill>
          <a:blip r:embed="rId6"/>
          <a:stretch>
            <a:fillRect/>
          </a:stretch>
        </p:blipFill>
        <p:spPr>
          <a:xfrm>
            <a:off x="9582759" y="5668825"/>
            <a:ext cx="1080000" cy="1008266"/>
          </a:xfrm>
          <a:prstGeom prst="rect">
            <a:avLst/>
          </a:prstGeom>
        </p:spPr>
      </p:pic>
    </p:spTree>
    <p:extLst>
      <p:ext uri="{BB962C8B-B14F-4D97-AF65-F5344CB8AC3E}">
        <p14:creationId xmlns:p14="http://schemas.microsoft.com/office/powerpoint/2010/main" val="3599478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050"/>
                                        </p:tgtEl>
                                        <p:attrNameLst>
                                          <p:attrName>style.visibility</p:attrName>
                                        </p:attrNameLst>
                                      </p:cBhvr>
                                      <p:to>
                                        <p:strVal val="visible"/>
                                      </p:to>
                                    </p:set>
                                    <p:animEffect transition="in" filter="fade">
                                      <p:cBhvr>
                                        <p:cTn id="34" dur="500"/>
                                        <p:tgtEl>
                                          <p:spTgt spid="2050"/>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par>
                                <p:cTn id="56" presetID="10" presetClass="entr" presetSubtype="0" fill="hold" nodeType="with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500"/>
                                        <p:tgtEl>
                                          <p:spTgt spid="6"/>
                                        </p:tgtEl>
                                      </p:cBhvr>
                                    </p:animEffec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5">
                                            <p:txEl>
                                              <p:pRg st="0" end="0"/>
                                            </p:txEl>
                                          </p:spTgt>
                                        </p:tgtEl>
                                        <p:attrNameLst>
                                          <p:attrName>style.visibility</p:attrName>
                                        </p:attrNameLst>
                                      </p:cBhvr>
                                      <p:to>
                                        <p:strVal val="visible"/>
                                      </p:to>
                                    </p:set>
                                    <p:animEffect transition="in" filter="fade">
                                      <p:cBhvr>
                                        <p:cTn id="62" dur="500"/>
                                        <p:tgtEl>
                                          <p:spTgt spid="5">
                                            <p:txEl>
                                              <p:pRg st="0" end="0"/>
                                            </p:txEl>
                                          </p:spTgt>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5">
                                            <p:txEl>
                                              <p:pRg st="1" end="1"/>
                                            </p:txEl>
                                          </p:spTgt>
                                        </p:tgtEl>
                                        <p:attrNameLst>
                                          <p:attrName>style.visibility</p:attrName>
                                        </p:attrNameLst>
                                      </p:cBhvr>
                                      <p:to>
                                        <p:strVal val="visible"/>
                                      </p:to>
                                    </p:set>
                                    <p:animEffect transition="in" filter="fade">
                                      <p:cBhvr>
                                        <p:cTn id="66" dur="500"/>
                                        <p:tgtEl>
                                          <p:spTgt spid="5">
                                            <p:txEl>
                                              <p:pRg st="1" end="1"/>
                                            </p:txEl>
                                          </p:spTgt>
                                        </p:tgtEl>
                                      </p:cBhvr>
                                    </p:animEffect>
                                  </p:childTnLst>
                                </p:cTn>
                              </p:par>
                            </p:childTnLst>
                          </p:cTn>
                        </p:par>
                        <p:par>
                          <p:cTn id="67" fill="hold">
                            <p:stCondLst>
                              <p:cond delay="1500"/>
                            </p:stCondLst>
                            <p:childTnLst>
                              <p:par>
                                <p:cTn id="68" presetID="10" presetClass="entr" presetSubtype="0" fill="hold" nodeType="afterEffect">
                                  <p:stCondLst>
                                    <p:cond delay="0"/>
                                  </p:stCondLst>
                                  <p:childTnLst>
                                    <p:set>
                                      <p:cBhvr>
                                        <p:cTn id="69" dur="1" fill="hold">
                                          <p:stCondLst>
                                            <p:cond delay="0"/>
                                          </p:stCondLst>
                                        </p:cTn>
                                        <p:tgtEl>
                                          <p:spTgt spid="5">
                                            <p:txEl>
                                              <p:pRg st="2" end="2"/>
                                            </p:txEl>
                                          </p:spTgt>
                                        </p:tgtEl>
                                        <p:attrNameLst>
                                          <p:attrName>style.visibility</p:attrName>
                                        </p:attrNameLst>
                                      </p:cBhvr>
                                      <p:to>
                                        <p:strVal val="visible"/>
                                      </p:to>
                                    </p:set>
                                    <p:animEffect transition="in" filter="fade">
                                      <p:cBhvr>
                                        <p:cTn id="70" dur="500"/>
                                        <p:tgtEl>
                                          <p:spTgt spid="5">
                                            <p:txEl>
                                              <p:pRg st="2" end="2"/>
                                            </p:txEl>
                                          </p:spTgt>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5">
                                            <p:txEl>
                                              <p:pRg st="3" end="3"/>
                                            </p:txEl>
                                          </p:spTgt>
                                        </p:tgtEl>
                                        <p:attrNameLst>
                                          <p:attrName>style.visibility</p:attrName>
                                        </p:attrNameLst>
                                      </p:cBhvr>
                                      <p:to>
                                        <p:strVal val="visible"/>
                                      </p:to>
                                    </p:set>
                                    <p:animEffect transition="in" filter="fade">
                                      <p:cBhvr>
                                        <p:cTn id="74"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559EB33-02F4-45F0-8E37-1701C0572A53}"/>
              </a:ext>
            </a:extLst>
          </p:cNvPr>
          <p:cNvPicPr>
            <a:picLocks noChangeAspect="1"/>
          </p:cNvPicPr>
          <p:nvPr/>
        </p:nvPicPr>
        <p:blipFill>
          <a:blip r:embed="rId3">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err="1"/>
              <a:t>Microservices</a:t>
            </a:r>
            <a:endParaRPr lang="en-US" dirty="0"/>
          </a:p>
        </p:txBody>
      </p:sp>
      <p:sp>
        <p:nvSpPr>
          <p:cNvPr id="8" name="Text Placeholder 7"/>
          <p:cNvSpPr>
            <a:spLocks noGrp="1"/>
          </p:cNvSpPr>
          <p:nvPr>
            <p:ph type="body" sz="quarter" idx="10"/>
          </p:nvPr>
        </p:nvSpPr>
        <p:spPr>
          <a:xfrm>
            <a:off x="2324079" y="1189175"/>
            <a:ext cx="3600000" cy="2973122"/>
          </a:xfrm>
        </p:spPr>
        <p:txBody>
          <a:bodyPr/>
          <a:lstStyle/>
          <a:p>
            <a:r>
              <a:rPr lang="en-US" b="1" dirty="0"/>
              <a:t>Azure Functions</a:t>
            </a:r>
          </a:p>
          <a:p>
            <a:r>
              <a:rPr lang="en-US" sz="2800" dirty="0"/>
              <a:t>Serverless</a:t>
            </a:r>
          </a:p>
          <a:p>
            <a:r>
              <a:rPr lang="en-US" sz="2800" dirty="0"/>
              <a:t>Event driven</a:t>
            </a:r>
          </a:p>
          <a:p>
            <a:r>
              <a:rPr lang="en-US" sz="2800" dirty="0"/>
              <a:t>Scalable</a:t>
            </a:r>
          </a:p>
        </p:txBody>
      </p:sp>
      <p:sp>
        <p:nvSpPr>
          <p:cNvPr id="9" name="Text Placeholder 8"/>
          <p:cNvSpPr>
            <a:spLocks noGrp="1"/>
          </p:cNvSpPr>
          <p:nvPr>
            <p:ph type="body" sz="quarter" idx="11"/>
          </p:nvPr>
        </p:nvSpPr>
        <p:spPr>
          <a:xfrm>
            <a:off x="6350837" y="1189175"/>
            <a:ext cx="3600000" cy="2973122"/>
          </a:xfrm>
          <a:solidFill>
            <a:schemeClr val="bg1">
              <a:lumMod val="95000"/>
              <a:alpha val="75000"/>
            </a:schemeClr>
          </a:solidFill>
        </p:spPr>
        <p:txBody>
          <a:bodyPr/>
          <a:lstStyle/>
          <a:p>
            <a:r>
              <a:rPr lang="en-US" sz="2800" b="1" dirty="0"/>
              <a:t>Azure Kubernetes Service</a:t>
            </a:r>
          </a:p>
          <a:p>
            <a:r>
              <a:rPr lang="en-US" sz="2800" dirty="0"/>
              <a:t>Container based</a:t>
            </a:r>
          </a:p>
          <a:p>
            <a:r>
              <a:rPr lang="en-US" sz="2800" dirty="0"/>
              <a:t>Full language stack available</a:t>
            </a:r>
          </a:p>
          <a:p>
            <a:r>
              <a:rPr lang="en-US" sz="2800" dirty="0"/>
              <a:t>Full control</a:t>
            </a:r>
          </a:p>
        </p:txBody>
      </p:sp>
      <p:pic>
        <p:nvPicPr>
          <p:cNvPr id="7" name="Picture 6">
            <a:extLst>
              <a:ext uri="{FF2B5EF4-FFF2-40B4-BE49-F238E27FC236}">
                <a16:creationId xmlns:a16="http://schemas.microsoft.com/office/drawing/2014/main" id="{0EE6F4EC-0300-4EE1-B7C7-33564550C5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84079" y="5668825"/>
            <a:ext cx="1080000" cy="1080000"/>
          </a:xfrm>
          <a:prstGeom prst="rect">
            <a:avLst/>
          </a:prstGeom>
        </p:spPr>
      </p:pic>
      <p:pic>
        <p:nvPicPr>
          <p:cNvPr id="2050" name="Picture 2" descr="Image result for azure aks logo">
            <a:extLst>
              <a:ext uri="{FF2B5EF4-FFF2-40B4-BE49-F238E27FC236}">
                <a16:creationId xmlns:a16="http://schemas.microsoft.com/office/drawing/2014/main" id="{AB6DFF87-C532-4FDF-BD5C-02B3C6790B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10837" y="5694511"/>
            <a:ext cx="1080000" cy="10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2170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050"/>
                                        </p:tgtEl>
                                        <p:attrNameLst>
                                          <p:attrName>style.visibility</p:attrName>
                                        </p:attrNameLst>
                                      </p:cBhvr>
                                      <p:to>
                                        <p:strVal val="visible"/>
                                      </p:to>
                                    </p:set>
                                    <p:animEffect transition="in" filter="fade">
                                      <p:cBhvr>
                                        <p:cTn id="34" dur="500"/>
                                        <p:tgtEl>
                                          <p:spTgt spid="2050"/>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1080745"/>
          </a:xfrm>
        </p:spPr>
        <p:txBody>
          <a:bodyPr/>
          <a:lstStyle/>
          <a:p>
            <a:r>
              <a:rPr lang="en-US" dirty="0">
                <a:solidFill>
                  <a:schemeClr val="bg1"/>
                </a:solidFill>
              </a:rPr>
              <a:t>Cloud native?</a:t>
            </a:r>
          </a:p>
        </p:txBody>
      </p:sp>
      <p:sp>
        <p:nvSpPr>
          <p:cNvPr id="2" name="Picture Placeholder 1"/>
          <p:cNvSpPr>
            <a:spLocks noGrp="1"/>
          </p:cNvSpPr>
          <p:nvPr>
            <p:ph type="pic" sz="quarter" idx="10"/>
          </p:nvPr>
        </p:nvSpPr>
        <p:spPr/>
      </p:sp>
      <p:pic>
        <p:nvPicPr>
          <p:cNvPr id="24578" name="Picture 2" descr="Pasta Salad, Olives, Feta Cheese, Arugul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556" y="0"/>
            <a:ext cx="6094444" cy="685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1837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outdoor, building, person, orange&#10;&#10;Description automatically generated">
            <a:extLst>
              <a:ext uri="{FF2B5EF4-FFF2-40B4-BE49-F238E27FC236}">
                <a16:creationId xmlns:a16="http://schemas.microsoft.com/office/drawing/2014/main" id="{D5D68C4D-8F26-44DE-9679-591E9B2A378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Workflow</a:t>
            </a:r>
            <a:endParaRPr lang="nl-NL" dirty="0"/>
          </a:p>
        </p:txBody>
      </p:sp>
      <p:sp>
        <p:nvSpPr>
          <p:cNvPr id="3" name="Text Placeholder 2">
            <a:extLst>
              <a:ext uri="{FF2B5EF4-FFF2-40B4-BE49-F238E27FC236}">
                <a16:creationId xmlns:a16="http://schemas.microsoft.com/office/drawing/2014/main" id="{92347042-3C64-4701-A900-B98961AFE81F}"/>
              </a:ext>
            </a:extLst>
          </p:cNvPr>
          <p:cNvSpPr>
            <a:spLocks noGrp="1"/>
          </p:cNvSpPr>
          <p:nvPr>
            <p:ph type="body" sz="quarter" idx="10"/>
          </p:nvPr>
        </p:nvSpPr>
        <p:spPr>
          <a:xfrm>
            <a:off x="269241" y="1189175"/>
            <a:ext cx="5378548" cy="1784934"/>
          </a:xfrm>
        </p:spPr>
        <p:txBody>
          <a:bodyPr/>
          <a:lstStyle/>
          <a:p>
            <a:r>
              <a:rPr lang="en-US" dirty="0"/>
              <a:t>Easy and agile</a:t>
            </a:r>
          </a:p>
          <a:p>
            <a:r>
              <a:rPr lang="en-US" dirty="0"/>
              <a:t>SaaS and PaaS</a:t>
            </a:r>
          </a:p>
          <a:p>
            <a:r>
              <a:rPr lang="en-US" dirty="0"/>
              <a:t>Monitoring and logging</a:t>
            </a:r>
            <a:endParaRPr lang="nl-NL" dirty="0"/>
          </a:p>
        </p:txBody>
      </p:sp>
      <p:pic>
        <p:nvPicPr>
          <p:cNvPr id="4" name="Picture 3" descr="A close up of a sign&#10;&#10;Description generated with very high confidence">
            <a:extLst>
              <a:ext uri="{FF2B5EF4-FFF2-40B4-BE49-F238E27FC236}">
                <a16:creationId xmlns:a16="http://schemas.microsoft.com/office/drawing/2014/main" id="{09818181-829B-483C-89F5-1BB1DB7332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2054" y="3849030"/>
            <a:ext cx="528269" cy="528269"/>
          </a:xfrm>
          <a:prstGeom prst="rect">
            <a:avLst/>
          </a:prstGeom>
        </p:spPr>
      </p:pic>
      <p:pic>
        <p:nvPicPr>
          <p:cNvPr id="10" name="Picture 9" descr="A close up of a logo&#10;&#10;Description generated with high confidence">
            <a:extLst>
              <a:ext uri="{FF2B5EF4-FFF2-40B4-BE49-F238E27FC236}">
                <a16:creationId xmlns:a16="http://schemas.microsoft.com/office/drawing/2014/main" id="{AAF605E4-9260-45A5-B115-3F094EBD88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570280" y="2256492"/>
            <a:ext cx="528269" cy="528269"/>
          </a:xfrm>
          <a:prstGeom prst="rect">
            <a:avLst/>
          </a:prstGeom>
        </p:spPr>
      </p:pic>
      <p:pic>
        <p:nvPicPr>
          <p:cNvPr id="11" name="Picture 10">
            <a:extLst>
              <a:ext uri="{FF2B5EF4-FFF2-40B4-BE49-F238E27FC236}">
                <a16:creationId xmlns:a16="http://schemas.microsoft.com/office/drawing/2014/main" id="{F95AA78D-CAEC-49C9-8EE9-0D7EA7CC79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94073" y="5424295"/>
            <a:ext cx="528269" cy="528269"/>
          </a:xfrm>
          <a:prstGeom prst="rect">
            <a:avLst/>
          </a:prstGeom>
        </p:spPr>
      </p:pic>
      <p:pic>
        <p:nvPicPr>
          <p:cNvPr id="13" name="Picture 12" descr="A picture containing vector graphics&#10;&#10;Description generated with very high confidence">
            <a:extLst>
              <a:ext uri="{FF2B5EF4-FFF2-40B4-BE49-F238E27FC236}">
                <a16:creationId xmlns:a16="http://schemas.microsoft.com/office/drawing/2014/main" id="{F691BBD6-455A-48F7-BD39-F2CDA87B977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94694" y="2254971"/>
            <a:ext cx="528269" cy="528269"/>
          </a:xfrm>
          <a:prstGeom prst="rect">
            <a:avLst/>
          </a:prstGeom>
        </p:spPr>
      </p:pic>
      <p:pic>
        <p:nvPicPr>
          <p:cNvPr id="14" name="Picture 13">
            <a:extLst>
              <a:ext uri="{FF2B5EF4-FFF2-40B4-BE49-F238E27FC236}">
                <a16:creationId xmlns:a16="http://schemas.microsoft.com/office/drawing/2014/main" id="{94C077E2-2A07-4417-B406-E803B58F6F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396354" y="2262772"/>
            <a:ext cx="528269" cy="528269"/>
          </a:xfrm>
          <a:prstGeom prst="rect">
            <a:avLst/>
          </a:prstGeom>
        </p:spPr>
      </p:pic>
      <p:pic>
        <p:nvPicPr>
          <p:cNvPr id="6146" name="Picture 2" descr="Image result for hr2day logo">
            <a:extLst>
              <a:ext uri="{FF2B5EF4-FFF2-40B4-BE49-F238E27FC236}">
                <a16:creationId xmlns:a16="http://schemas.microsoft.com/office/drawing/2014/main" id="{B0750674-1BAB-49B1-ABD7-2E131C74A395}"/>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744206" y="2322639"/>
            <a:ext cx="528269" cy="39597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2752AA7-5303-4CAA-A821-C77645981397}"/>
              </a:ext>
            </a:extLst>
          </p:cNvPr>
          <p:cNvPicPr>
            <a:picLocks noChangeAspect="1"/>
          </p:cNvPicPr>
          <p:nvPr/>
        </p:nvPicPr>
        <p:blipFill>
          <a:blip r:embed="rId9"/>
          <a:stretch>
            <a:fillRect/>
          </a:stretch>
        </p:blipFill>
        <p:spPr>
          <a:xfrm>
            <a:off x="8920768" y="2298211"/>
            <a:ext cx="525633" cy="441790"/>
          </a:xfrm>
          <a:prstGeom prst="rect">
            <a:avLst/>
          </a:prstGeom>
        </p:spPr>
      </p:pic>
      <p:cxnSp>
        <p:nvCxnSpPr>
          <p:cNvPr id="17" name="Straight Arrow Connector 16">
            <a:extLst>
              <a:ext uri="{FF2B5EF4-FFF2-40B4-BE49-F238E27FC236}">
                <a16:creationId xmlns:a16="http://schemas.microsoft.com/office/drawing/2014/main" id="{49119596-079F-472D-9750-796EF923DFDE}"/>
              </a:ext>
            </a:extLst>
          </p:cNvPr>
          <p:cNvCxnSpPr>
            <a:cxnSpLocks/>
            <a:stCxn id="4" idx="3"/>
            <a:endCxn id="28" idx="1"/>
          </p:cNvCxnSpPr>
          <p:nvPr/>
        </p:nvCxnSpPr>
        <p:spPr>
          <a:xfrm flipV="1">
            <a:off x="6390323" y="4113164"/>
            <a:ext cx="265952" cy="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0F4DCE-517F-4A4A-A619-875CABE30B7F}"/>
              </a:ext>
            </a:extLst>
          </p:cNvPr>
          <p:cNvCxnSpPr>
            <a:cxnSpLocks/>
            <a:stCxn id="28" idx="3"/>
            <a:endCxn id="24" idx="1"/>
          </p:cNvCxnSpPr>
          <p:nvPr/>
        </p:nvCxnSpPr>
        <p:spPr>
          <a:xfrm>
            <a:off x="7184546" y="4113164"/>
            <a:ext cx="183048"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4B42D54-74DB-463B-9F69-651727D7E138}"/>
              </a:ext>
            </a:extLst>
          </p:cNvPr>
          <p:cNvCxnSpPr>
            <a:cxnSpLocks/>
            <a:stCxn id="37" idx="2"/>
            <a:endCxn id="11" idx="0"/>
          </p:cNvCxnSpPr>
          <p:nvPr/>
        </p:nvCxnSpPr>
        <p:spPr>
          <a:xfrm rot="5400000">
            <a:off x="7834714" y="4900799"/>
            <a:ext cx="1046991" cy="1"/>
          </a:xfrm>
          <a:prstGeom prst="bentConnector3">
            <a:avLst>
              <a:gd name="adj1" fmla="val 50000"/>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7C605C1E-7298-4406-8473-68D8020F1000}"/>
              </a:ext>
            </a:extLst>
          </p:cNvPr>
          <p:cNvCxnSpPr>
            <a:cxnSpLocks/>
            <a:stCxn id="37" idx="0"/>
            <a:endCxn id="13" idx="2"/>
          </p:cNvCxnSpPr>
          <p:nvPr/>
        </p:nvCxnSpPr>
        <p:spPr>
          <a:xfrm rot="5400000" flipH="1" flipV="1">
            <a:off x="7825622" y="3315828"/>
            <a:ext cx="1065795" cy="620"/>
          </a:xfrm>
          <a:prstGeom prst="bentConnector3">
            <a:avLst>
              <a:gd name="adj1" fmla="val 50000"/>
            </a:avLst>
          </a:prstGeom>
          <a:ln>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C2882F2-DC79-477E-81DE-9343E99B6B7B}"/>
              </a:ext>
            </a:extLst>
          </p:cNvPr>
          <p:cNvCxnSpPr>
            <a:stCxn id="13" idx="3"/>
            <a:endCxn id="15" idx="1"/>
          </p:cNvCxnSpPr>
          <p:nvPr/>
        </p:nvCxnSpPr>
        <p:spPr>
          <a:xfrm>
            <a:off x="8622963" y="2519106"/>
            <a:ext cx="297805"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7FF76DD-7ED3-4716-9718-6D6B980118A6}"/>
              </a:ext>
            </a:extLst>
          </p:cNvPr>
          <p:cNvCxnSpPr>
            <a:stCxn id="15" idx="3"/>
            <a:endCxn id="6146" idx="1"/>
          </p:cNvCxnSpPr>
          <p:nvPr/>
        </p:nvCxnSpPr>
        <p:spPr>
          <a:xfrm>
            <a:off x="9446401" y="2519106"/>
            <a:ext cx="297805" cy="152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8D38E99-044C-4E36-8187-6E3ABB625944}"/>
              </a:ext>
            </a:extLst>
          </p:cNvPr>
          <p:cNvCxnSpPr>
            <a:stCxn id="6146" idx="3"/>
            <a:endCxn id="10" idx="1"/>
          </p:cNvCxnSpPr>
          <p:nvPr/>
        </p:nvCxnSpPr>
        <p:spPr>
          <a:xfrm>
            <a:off x="10272475" y="2520627"/>
            <a:ext cx="297805"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A8F9710-F205-47F9-9D05-FC6B5A72624D}"/>
              </a:ext>
            </a:extLst>
          </p:cNvPr>
          <p:cNvCxnSpPr>
            <a:stCxn id="10" idx="3"/>
            <a:endCxn id="14" idx="1"/>
          </p:cNvCxnSpPr>
          <p:nvPr/>
        </p:nvCxnSpPr>
        <p:spPr>
          <a:xfrm>
            <a:off x="11098549" y="2520627"/>
            <a:ext cx="297805" cy="628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7" name="Picture 36" descr="A close up of a logo&#10;&#10;Description generated with high confidence">
            <a:extLst>
              <a:ext uri="{FF2B5EF4-FFF2-40B4-BE49-F238E27FC236}">
                <a16:creationId xmlns:a16="http://schemas.microsoft.com/office/drawing/2014/main" id="{C31F54E7-4648-42C9-BC32-CB20DAB52EF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94074" y="3849035"/>
            <a:ext cx="528269" cy="528269"/>
          </a:xfrm>
          <a:prstGeom prst="rect">
            <a:avLst/>
          </a:prstGeom>
        </p:spPr>
      </p:pic>
      <p:cxnSp>
        <p:nvCxnSpPr>
          <p:cNvPr id="38" name="Straight Arrow Connector 37">
            <a:extLst>
              <a:ext uri="{FF2B5EF4-FFF2-40B4-BE49-F238E27FC236}">
                <a16:creationId xmlns:a16="http://schemas.microsoft.com/office/drawing/2014/main" id="{826E5115-FD00-405C-B034-E193523D5259}"/>
              </a:ext>
            </a:extLst>
          </p:cNvPr>
          <p:cNvCxnSpPr>
            <a:cxnSpLocks/>
            <a:stCxn id="24" idx="3"/>
            <a:endCxn id="37" idx="1"/>
          </p:cNvCxnSpPr>
          <p:nvPr/>
        </p:nvCxnSpPr>
        <p:spPr>
          <a:xfrm>
            <a:off x="7895864" y="4113164"/>
            <a:ext cx="198210" cy="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D65792B9-5B0B-4FAF-BA9F-92B28D062BF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367594" y="3849029"/>
            <a:ext cx="528270" cy="528270"/>
          </a:xfrm>
          <a:prstGeom prst="rect">
            <a:avLst/>
          </a:prstGeom>
        </p:spPr>
      </p:pic>
      <p:pic>
        <p:nvPicPr>
          <p:cNvPr id="26" name="Picture 25">
            <a:extLst>
              <a:ext uri="{FF2B5EF4-FFF2-40B4-BE49-F238E27FC236}">
                <a16:creationId xmlns:a16="http://schemas.microsoft.com/office/drawing/2014/main" id="{B6838BEC-12F3-4BCE-9CB8-C425AC119390}"/>
              </a:ext>
            </a:extLst>
          </p:cNvPr>
          <p:cNvPicPr>
            <a:picLocks noChangeAspect="1"/>
          </p:cNvPicPr>
          <p:nvPr/>
        </p:nvPicPr>
        <p:blipFill>
          <a:blip r:embed="rId11"/>
          <a:stretch>
            <a:fillRect/>
          </a:stretch>
        </p:blipFill>
        <p:spPr>
          <a:xfrm>
            <a:off x="311458" y="3316138"/>
            <a:ext cx="3910984" cy="3394439"/>
          </a:xfrm>
          <a:prstGeom prst="rect">
            <a:avLst/>
          </a:prstGeom>
        </p:spPr>
      </p:pic>
      <p:pic>
        <p:nvPicPr>
          <p:cNvPr id="28" name="Picture 2" descr="Image result for sharepoint">
            <a:extLst>
              <a:ext uri="{FF2B5EF4-FFF2-40B4-BE49-F238E27FC236}">
                <a16:creationId xmlns:a16="http://schemas.microsoft.com/office/drawing/2014/main" id="{5FE550B3-44E7-4948-A6B2-49422BF79FE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656275" y="3849028"/>
            <a:ext cx="528271" cy="528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993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6146"/>
                                        </p:tgtEl>
                                        <p:attrNameLst>
                                          <p:attrName>style.visibility</p:attrName>
                                        </p:attrNameLst>
                                      </p:cBhvr>
                                      <p:to>
                                        <p:strVal val="visible"/>
                                      </p:to>
                                    </p:set>
                                    <p:animEffect transition="in" filter="fade">
                                      <p:cBhvr>
                                        <p:cTn id="10" dur="500"/>
                                        <p:tgtEl>
                                          <p:spTgt spid="614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bg/>
                                          </p:spTgt>
                                        </p:tgtEl>
                                        <p:attrNameLst>
                                          <p:attrName>style.visibility</p:attrName>
                                        </p:attrNameLst>
                                      </p:cBhvr>
                                      <p:to>
                                        <p:strVal val="visible"/>
                                      </p:to>
                                    </p:set>
                                    <p:animEffect transition="in" filter="fade">
                                      <p:cBhvr>
                                        <p:cTn id="15" dur="500"/>
                                        <p:tgtEl>
                                          <p:spTgt spid="3">
                                            <p:bg/>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par>
                                <p:cTn id="24" presetID="9" presetClass="emph" presetSubtype="0" nodeType="withEffect">
                                  <p:stCondLst>
                                    <p:cond delay="0"/>
                                  </p:stCondLst>
                                  <p:childTnLst>
                                    <p:set>
                                      <p:cBhvr>
                                        <p:cTn id="25" dur="indefinite"/>
                                        <p:tgtEl>
                                          <p:spTgt spid="3">
                                            <p:txEl>
                                              <p:pRg st="0" end="0"/>
                                            </p:txEl>
                                          </p:spTgt>
                                        </p:tgtEl>
                                        <p:attrNameLst>
                                          <p:attrName>style.opacity</p:attrName>
                                        </p:attrNameLst>
                                      </p:cBhvr>
                                      <p:to>
                                        <p:strVal val="0.25"/>
                                      </p:to>
                                    </p:set>
                                    <p:animEffect filter="image" prLst="opacity: 0.25">
                                      <p:cBhvr rctx="IE">
                                        <p:cTn id="26" dur="indefinite"/>
                                        <p:tgtEl>
                                          <p:spTgt spid="3">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500"/>
                                        <p:tgtEl>
                                          <p:spTgt spid="3">
                                            <p:txEl>
                                              <p:pRg st="2" end="2"/>
                                            </p:txEl>
                                          </p:spTgt>
                                        </p:tgtEl>
                                      </p:cBhvr>
                                    </p:animEffect>
                                  </p:childTnLst>
                                </p:cTn>
                              </p:par>
                              <p:par>
                                <p:cTn id="32" presetID="9" presetClass="emph" presetSubtype="0" nodeType="withEffect">
                                  <p:stCondLst>
                                    <p:cond delay="0"/>
                                  </p:stCondLst>
                                  <p:childTnLst>
                                    <p:set>
                                      <p:cBhvr>
                                        <p:cTn id="33" dur="indefinite"/>
                                        <p:tgtEl>
                                          <p:spTgt spid="3">
                                            <p:txEl>
                                              <p:pRg st="1" end="1"/>
                                            </p:txEl>
                                          </p:spTgt>
                                        </p:tgtEl>
                                        <p:attrNameLst>
                                          <p:attrName>style.opacity</p:attrName>
                                        </p:attrNameLst>
                                      </p:cBhvr>
                                      <p:to>
                                        <p:strVal val="0.25"/>
                                      </p:to>
                                    </p:set>
                                    <p:animEffect filter="image" prLst="opacity: 0.25">
                                      <p:cBhvr rctx="IE">
                                        <p:cTn id="34" dur="indefinite"/>
                                        <p:tgtEl>
                                          <p:spTgt spid="3">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par>
                                <p:cTn id="40" presetID="9" presetClass="emph" presetSubtype="0" nodeType="withEffect">
                                  <p:stCondLst>
                                    <p:cond delay="0"/>
                                  </p:stCondLst>
                                  <p:childTnLst>
                                    <p:set>
                                      <p:cBhvr>
                                        <p:cTn id="41" dur="indefinite"/>
                                        <p:tgtEl>
                                          <p:spTgt spid="3">
                                            <p:txEl>
                                              <p:pRg st="2" end="2"/>
                                            </p:txEl>
                                          </p:spTgt>
                                        </p:tgtEl>
                                        <p:attrNameLst>
                                          <p:attrName>style.opacity</p:attrName>
                                        </p:attrNameLst>
                                      </p:cBhvr>
                                      <p:to>
                                        <p:strVal val="0.25"/>
                                      </p:to>
                                    </p:set>
                                    <p:animEffect filter="image" prLst="opacity: 0.25">
                                      <p:cBhvr rctx="IE">
                                        <p:cTn id="42" dur="indefinite"/>
                                        <p:tgtEl>
                                          <p:spTgt spid="3">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500"/>
                                        <p:tgtEl>
                                          <p:spTgt spid="4"/>
                                        </p:tgtEl>
                                      </p:cBhvr>
                                    </p:animEffect>
                                  </p:childTnLst>
                                </p:cTn>
                              </p:par>
                              <p:par>
                                <p:cTn id="48" presetID="10" presetClass="entr" presetSubtype="0" fill="hold"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par>
                                <p:cTn id="61" presetID="10" presetClass="entr" presetSubtype="0" fill="hold"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300"/>
                                        <p:tgtEl>
                                          <p:spTgt spid="23"/>
                                        </p:tgtEl>
                                      </p:cBhvr>
                                    </p:animEffect>
                                  </p:childTnLst>
                                </p:cTn>
                              </p:par>
                            </p:childTnLst>
                          </p:cTn>
                        </p:par>
                        <p:par>
                          <p:cTn id="64" fill="hold">
                            <p:stCondLst>
                              <p:cond delay="500"/>
                            </p:stCondLst>
                            <p:childTnLst>
                              <p:par>
                                <p:cTn id="65" presetID="10" presetClass="entr" presetSubtype="0" fill="hold" nodeType="after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300"/>
                                        <p:tgtEl>
                                          <p:spTgt spid="13"/>
                                        </p:tgtEl>
                                      </p:cBhvr>
                                    </p:animEffect>
                                  </p:childTnLst>
                                </p:cTn>
                              </p:par>
                              <p:par>
                                <p:cTn id="68" presetID="10" presetClass="entr" presetSubtype="0" fill="hold" nodeType="with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300"/>
                                        <p:tgtEl>
                                          <p:spTgt spid="11"/>
                                        </p:tgtEl>
                                      </p:cBhvr>
                                    </p:animEffect>
                                  </p:childTnLst>
                                </p:cTn>
                              </p:par>
                            </p:childTnLst>
                          </p:cTn>
                        </p:par>
                        <p:par>
                          <p:cTn id="71" fill="hold">
                            <p:stCondLst>
                              <p:cond delay="800"/>
                            </p:stCondLst>
                            <p:childTnLst>
                              <p:par>
                                <p:cTn id="72" presetID="10" presetClass="entr" presetSubtype="0" fill="hold" nodeType="after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300"/>
                                        <p:tgtEl>
                                          <p:spTgt spid="29"/>
                                        </p:tgtEl>
                                      </p:cBhvr>
                                    </p:animEffect>
                                  </p:childTnLst>
                                </p:cTn>
                              </p:par>
                            </p:childTnLst>
                          </p:cTn>
                        </p:par>
                        <p:par>
                          <p:cTn id="75" fill="hold">
                            <p:stCondLst>
                              <p:cond delay="1100"/>
                            </p:stCondLst>
                            <p:childTnLst>
                              <p:par>
                                <p:cTn id="76" presetID="10" presetClass="entr" presetSubtype="0" fill="hold" nodeType="after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300"/>
                                        <p:tgtEl>
                                          <p:spTgt spid="31"/>
                                        </p:tgtEl>
                                      </p:cBhvr>
                                    </p:animEffect>
                                  </p:childTnLst>
                                </p:cTn>
                              </p:par>
                            </p:childTnLst>
                          </p:cTn>
                        </p:par>
                        <p:par>
                          <p:cTn id="79" fill="hold">
                            <p:stCondLst>
                              <p:cond delay="1400"/>
                            </p:stCondLst>
                            <p:childTnLst>
                              <p:par>
                                <p:cTn id="80" presetID="10" presetClass="entr" presetSubtype="0" fill="hold" nodeType="afterEffect">
                                  <p:stCondLst>
                                    <p:cond delay="0"/>
                                  </p:stCondLst>
                                  <p:childTnLst>
                                    <p:set>
                                      <p:cBhvr>
                                        <p:cTn id="81" dur="1" fill="hold">
                                          <p:stCondLst>
                                            <p:cond delay="0"/>
                                          </p:stCondLst>
                                        </p:cTn>
                                        <p:tgtEl>
                                          <p:spTgt spid="33"/>
                                        </p:tgtEl>
                                        <p:attrNameLst>
                                          <p:attrName>style.visibility</p:attrName>
                                        </p:attrNameLst>
                                      </p:cBhvr>
                                      <p:to>
                                        <p:strVal val="visible"/>
                                      </p:to>
                                    </p:set>
                                    <p:animEffect transition="in" filter="fade">
                                      <p:cBhvr>
                                        <p:cTn id="82" dur="300"/>
                                        <p:tgtEl>
                                          <p:spTgt spid="33"/>
                                        </p:tgtEl>
                                      </p:cBhvr>
                                    </p:animEffect>
                                  </p:childTnLst>
                                </p:cTn>
                              </p:par>
                            </p:childTnLst>
                          </p:cTn>
                        </p:par>
                        <p:par>
                          <p:cTn id="83" fill="hold">
                            <p:stCondLst>
                              <p:cond delay="1700"/>
                            </p:stCondLst>
                            <p:childTnLst>
                              <p:par>
                                <p:cTn id="84" presetID="10" presetClass="entr" presetSubtype="0" fill="hold" nodeType="afterEffect">
                                  <p:stCondLst>
                                    <p:cond delay="0"/>
                                  </p:stCondLst>
                                  <p:childTnLst>
                                    <p:set>
                                      <p:cBhvr>
                                        <p:cTn id="85" dur="1" fill="hold">
                                          <p:stCondLst>
                                            <p:cond delay="0"/>
                                          </p:stCondLst>
                                        </p:cTn>
                                        <p:tgtEl>
                                          <p:spTgt spid="10"/>
                                        </p:tgtEl>
                                        <p:attrNameLst>
                                          <p:attrName>style.visibility</p:attrName>
                                        </p:attrNameLst>
                                      </p:cBhvr>
                                      <p:to>
                                        <p:strVal val="visible"/>
                                      </p:to>
                                    </p:set>
                                    <p:animEffect transition="in" filter="fade">
                                      <p:cBhvr>
                                        <p:cTn id="86" dur="300"/>
                                        <p:tgtEl>
                                          <p:spTgt spid="10"/>
                                        </p:tgtEl>
                                      </p:cBhvr>
                                    </p:animEffect>
                                  </p:childTnLst>
                                </p:cTn>
                              </p:par>
                            </p:childTnLst>
                          </p:cTn>
                        </p:par>
                        <p:par>
                          <p:cTn id="87" fill="hold">
                            <p:stCondLst>
                              <p:cond delay="2000"/>
                            </p:stCondLst>
                            <p:childTnLst>
                              <p:par>
                                <p:cTn id="88" presetID="10" presetClass="entr" presetSubtype="0" fill="hold" nodeType="after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fade">
                                      <p:cBhvr>
                                        <p:cTn id="90" dur="300"/>
                                        <p:tgtEl>
                                          <p:spTgt spid="35"/>
                                        </p:tgtEl>
                                      </p:cBhvr>
                                    </p:animEffect>
                                  </p:childTnLst>
                                </p:cTn>
                              </p:par>
                            </p:childTnLst>
                          </p:cTn>
                        </p:par>
                        <p:par>
                          <p:cTn id="91" fill="hold">
                            <p:stCondLst>
                              <p:cond delay="2300"/>
                            </p:stCondLst>
                            <p:childTnLst>
                              <p:par>
                                <p:cTn id="92" presetID="10" presetClass="entr" presetSubtype="0" fill="hold" nodeType="afterEffect">
                                  <p:stCondLst>
                                    <p:cond delay="0"/>
                                  </p:stCondLst>
                                  <p:childTnLst>
                                    <p:set>
                                      <p:cBhvr>
                                        <p:cTn id="93" dur="1" fill="hold">
                                          <p:stCondLst>
                                            <p:cond delay="0"/>
                                          </p:stCondLst>
                                        </p:cTn>
                                        <p:tgtEl>
                                          <p:spTgt spid="14"/>
                                        </p:tgtEl>
                                        <p:attrNameLst>
                                          <p:attrName>style.visibility</p:attrName>
                                        </p:attrNameLst>
                                      </p:cBhvr>
                                      <p:to>
                                        <p:strVal val="visible"/>
                                      </p:to>
                                    </p:set>
                                    <p:animEffect transition="in" filter="fade">
                                      <p:cBhvr>
                                        <p:cTn id="94" dur="300"/>
                                        <p:tgtEl>
                                          <p:spTgt spid="14"/>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fade">
                                      <p:cBhvr>
                                        <p:cTn id="99" dur="500"/>
                                        <p:tgtEl>
                                          <p:spTgt spid="19"/>
                                        </p:tgtEl>
                                      </p:cBhvr>
                                    </p:animEffect>
                                  </p:childTnLst>
                                </p:cTn>
                              </p:par>
                              <p:par>
                                <p:cTn id="100" presetID="10" presetClass="entr" presetSubtype="0" fill="hold" nodeType="withEffect">
                                  <p:stCondLst>
                                    <p:cond delay="0"/>
                                  </p:stCondLst>
                                  <p:childTnLst>
                                    <p:set>
                                      <p:cBhvr>
                                        <p:cTn id="101" dur="1" fill="hold">
                                          <p:stCondLst>
                                            <p:cond delay="0"/>
                                          </p:stCondLst>
                                        </p:cTn>
                                        <p:tgtEl>
                                          <p:spTgt spid="38"/>
                                        </p:tgtEl>
                                        <p:attrNameLst>
                                          <p:attrName>style.visibility</p:attrName>
                                        </p:attrNameLst>
                                      </p:cBhvr>
                                      <p:to>
                                        <p:strVal val="visible"/>
                                      </p:to>
                                    </p:set>
                                    <p:animEffect transition="in" filter="fade">
                                      <p:cBhvr>
                                        <p:cTn id="102" dur="500"/>
                                        <p:tgtEl>
                                          <p:spTgt spid="38"/>
                                        </p:tgtEl>
                                      </p:cBhvr>
                                    </p:animEffect>
                                  </p:childTnLst>
                                </p:cTn>
                              </p:par>
                              <p:par>
                                <p:cTn id="103" presetID="10" presetClass="entr" presetSubtype="0" fill="hold" nodeType="withEffect">
                                  <p:stCondLst>
                                    <p:cond delay="0"/>
                                  </p:stCondLst>
                                  <p:childTnLst>
                                    <p:set>
                                      <p:cBhvr>
                                        <p:cTn id="104" dur="1" fill="hold">
                                          <p:stCondLst>
                                            <p:cond delay="0"/>
                                          </p:stCondLst>
                                        </p:cTn>
                                        <p:tgtEl>
                                          <p:spTgt spid="24"/>
                                        </p:tgtEl>
                                        <p:attrNameLst>
                                          <p:attrName>style.visibility</p:attrName>
                                        </p:attrNameLst>
                                      </p:cBhvr>
                                      <p:to>
                                        <p:strVal val="visible"/>
                                      </p:to>
                                    </p:set>
                                    <p:animEffect transition="in" filter="fade">
                                      <p:cBhvr>
                                        <p:cTn id="105" dur="500"/>
                                        <p:tgtEl>
                                          <p:spTgt spid="24"/>
                                        </p:tgtEl>
                                      </p:cBhvr>
                                    </p:animEffect>
                                  </p:childTnLst>
                                </p:cTn>
                              </p:par>
                            </p:childTnLst>
                          </p:cTn>
                        </p:par>
                        <p:par>
                          <p:cTn id="106" fill="hold">
                            <p:stCondLst>
                              <p:cond delay="500"/>
                            </p:stCondLst>
                            <p:childTnLst>
                              <p:par>
                                <p:cTn id="107" presetID="10" presetClass="entr" presetSubtype="0" fill="hold" nodeType="afterEffect">
                                  <p:stCondLst>
                                    <p:cond delay="0"/>
                                  </p:stCondLst>
                                  <p:childTnLst>
                                    <p:set>
                                      <p:cBhvr>
                                        <p:cTn id="108" dur="1" fill="hold">
                                          <p:stCondLst>
                                            <p:cond delay="0"/>
                                          </p:stCondLst>
                                        </p:cTn>
                                        <p:tgtEl>
                                          <p:spTgt spid="26"/>
                                        </p:tgtEl>
                                        <p:attrNameLst>
                                          <p:attrName>style.visibility</p:attrName>
                                        </p:attrNameLst>
                                      </p:cBhvr>
                                      <p:to>
                                        <p:strVal val="visible"/>
                                      </p:to>
                                    </p:set>
                                    <p:animEffect transition="in" filter="fade">
                                      <p:cBhvr>
                                        <p:cTn id="10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person using a computer&#10;&#10;Description automatically generated">
            <a:extLst>
              <a:ext uri="{FF2B5EF4-FFF2-40B4-BE49-F238E27FC236}">
                <a16:creationId xmlns:a16="http://schemas.microsoft.com/office/drawing/2014/main" id="{91DF4BCB-D2BA-4341-A62B-CE11977964D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Workflow</a:t>
            </a:r>
            <a:endParaRPr lang="nl-NL" dirty="0"/>
          </a:p>
        </p:txBody>
      </p:sp>
      <p:sp>
        <p:nvSpPr>
          <p:cNvPr id="3" name="Text Placeholder 2">
            <a:extLst>
              <a:ext uri="{FF2B5EF4-FFF2-40B4-BE49-F238E27FC236}">
                <a16:creationId xmlns:a16="http://schemas.microsoft.com/office/drawing/2014/main" id="{098AA7C6-2923-42FF-82B1-33A0152731CA}"/>
              </a:ext>
            </a:extLst>
          </p:cNvPr>
          <p:cNvSpPr>
            <a:spLocks noGrp="1"/>
          </p:cNvSpPr>
          <p:nvPr>
            <p:ph type="body" sz="quarter" idx="10"/>
          </p:nvPr>
        </p:nvSpPr>
        <p:spPr>
          <a:xfrm>
            <a:off x="269241" y="1189175"/>
            <a:ext cx="5378548" cy="1757225"/>
          </a:xfrm>
        </p:spPr>
        <p:txBody>
          <a:bodyPr/>
          <a:lstStyle/>
          <a:p>
            <a:r>
              <a:rPr lang="en-US" dirty="0"/>
              <a:t>Reactive processing</a:t>
            </a:r>
          </a:p>
          <a:p>
            <a:r>
              <a:rPr lang="en-US" dirty="0"/>
              <a:t>Developer focused experience</a:t>
            </a:r>
          </a:p>
          <a:p>
            <a:r>
              <a:rPr lang="en-US" dirty="0"/>
              <a:t>Burstable scalability</a:t>
            </a:r>
            <a:endParaRPr lang="nl-NL" dirty="0"/>
          </a:p>
          <a:p>
            <a:endParaRPr lang="en-NL" dirty="0"/>
          </a:p>
        </p:txBody>
      </p:sp>
      <p:pic>
        <p:nvPicPr>
          <p:cNvPr id="5" name="Graphic 4">
            <a:extLst>
              <a:ext uri="{FF2B5EF4-FFF2-40B4-BE49-F238E27FC236}">
                <a16:creationId xmlns:a16="http://schemas.microsoft.com/office/drawing/2014/main" id="{92F1E655-ECE3-4A13-AA14-4A64E277A68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654130" y="3029822"/>
            <a:ext cx="781200" cy="781200"/>
          </a:xfrm>
          <a:prstGeom prst="rect">
            <a:avLst/>
          </a:prstGeom>
        </p:spPr>
      </p:pic>
      <p:pic>
        <p:nvPicPr>
          <p:cNvPr id="12" name="Graphic 11">
            <a:extLst>
              <a:ext uri="{FF2B5EF4-FFF2-40B4-BE49-F238E27FC236}">
                <a16:creationId xmlns:a16="http://schemas.microsoft.com/office/drawing/2014/main" id="{CD7CBF6D-7BB9-4A2C-A623-6A9B0D67D43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141563" y="3038400"/>
            <a:ext cx="781200" cy="781200"/>
          </a:xfrm>
          <a:prstGeom prst="rect">
            <a:avLst/>
          </a:prstGeom>
        </p:spPr>
      </p:pic>
      <p:pic>
        <p:nvPicPr>
          <p:cNvPr id="18" name="Graphic 17">
            <a:extLst>
              <a:ext uri="{FF2B5EF4-FFF2-40B4-BE49-F238E27FC236}">
                <a16:creationId xmlns:a16="http://schemas.microsoft.com/office/drawing/2014/main" id="{9C51665A-0010-4B1B-B75F-CD5AB66FBD6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141563" y="5125789"/>
            <a:ext cx="781200" cy="781200"/>
          </a:xfrm>
          <a:prstGeom prst="rect">
            <a:avLst/>
          </a:prstGeom>
        </p:spPr>
      </p:pic>
      <p:sp>
        <p:nvSpPr>
          <p:cNvPr id="21" name="AutoShape 4" descr="Image result for azure video indexer">
            <a:extLst>
              <a:ext uri="{FF2B5EF4-FFF2-40B4-BE49-F238E27FC236}">
                <a16:creationId xmlns:a16="http://schemas.microsoft.com/office/drawing/2014/main" id="{42B0F263-CB62-47AE-88B2-79811E26184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pic>
        <p:nvPicPr>
          <p:cNvPr id="24" name="Picture 23">
            <a:extLst>
              <a:ext uri="{FF2B5EF4-FFF2-40B4-BE49-F238E27FC236}">
                <a16:creationId xmlns:a16="http://schemas.microsoft.com/office/drawing/2014/main" id="{2F8B5D23-7005-42D5-B60F-B5BB73E48FDF}"/>
              </a:ext>
            </a:extLst>
          </p:cNvPr>
          <p:cNvPicPr>
            <a:picLocks noChangeAspect="1"/>
          </p:cNvPicPr>
          <p:nvPr/>
        </p:nvPicPr>
        <p:blipFill>
          <a:blip r:embed="rId10"/>
          <a:stretch>
            <a:fillRect/>
          </a:stretch>
        </p:blipFill>
        <p:spPr>
          <a:xfrm>
            <a:off x="11141563" y="951011"/>
            <a:ext cx="781200" cy="781200"/>
          </a:xfrm>
          <a:prstGeom prst="rect">
            <a:avLst/>
          </a:prstGeom>
        </p:spPr>
      </p:pic>
      <p:cxnSp>
        <p:nvCxnSpPr>
          <p:cNvPr id="27" name="Straight Arrow Connector 26">
            <a:extLst>
              <a:ext uri="{FF2B5EF4-FFF2-40B4-BE49-F238E27FC236}">
                <a16:creationId xmlns:a16="http://schemas.microsoft.com/office/drawing/2014/main" id="{A66502A8-39F6-4795-81D8-0E6E50B1451B}"/>
              </a:ext>
            </a:extLst>
          </p:cNvPr>
          <p:cNvCxnSpPr>
            <a:cxnSpLocks/>
            <a:stCxn id="5" idx="3"/>
            <a:endCxn id="22" idx="1"/>
          </p:cNvCxnSpPr>
          <p:nvPr/>
        </p:nvCxnSpPr>
        <p:spPr>
          <a:xfrm>
            <a:off x="7435330" y="3420422"/>
            <a:ext cx="1806789" cy="857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BB638A1F-37BA-4B30-B4DD-3F1FEBFEA199}"/>
              </a:ext>
            </a:extLst>
          </p:cNvPr>
          <p:cNvCxnSpPr>
            <a:cxnSpLocks/>
            <a:endCxn id="24" idx="1"/>
          </p:cNvCxnSpPr>
          <p:nvPr/>
        </p:nvCxnSpPr>
        <p:spPr>
          <a:xfrm flipV="1">
            <a:off x="10004119" y="1341611"/>
            <a:ext cx="1137444" cy="2082924"/>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EEACCFB8-9678-4836-9FF4-07E7645D702E}"/>
              </a:ext>
            </a:extLst>
          </p:cNvPr>
          <p:cNvCxnSpPr>
            <a:cxnSpLocks/>
            <a:endCxn id="18" idx="1"/>
          </p:cNvCxnSpPr>
          <p:nvPr/>
        </p:nvCxnSpPr>
        <p:spPr>
          <a:xfrm>
            <a:off x="10004119" y="3424535"/>
            <a:ext cx="1137444" cy="2091854"/>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E6C58E3-69E9-4D0C-AB2B-6F36ACAD227C}"/>
              </a:ext>
            </a:extLst>
          </p:cNvPr>
          <p:cNvCxnSpPr>
            <a:cxnSpLocks/>
            <a:stCxn id="22" idx="3"/>
            <a:endCxn id="12" idx="1"/>
          </p:cNvCxnSpPr>
          <p:nvPr/>
        </p:nvCxnSpPr>
        <p:spPr>
          <a:xfrm>
            <a:off x="10023319" y="3429000"/>
            <a:ext cx="1118244"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47" name="Graphic 46">
            <a:extLst>
              <a:ext uri="{FF2B5EF4-FFF2-40B4-BE49-F238E27FC236}">
                <a16:creationId xmlns:a16="http://schemas.microsoft.com/office/drawing/2014/main" id="{764F30AB-649F-4C45-A15B-63C237AA1E9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06530" y="3182222"/>
            <a:ext cx="781200" cy="781200"/>
          </a:xfrm>
          <a:prstGeom prst="rect">
            <a:avLst/>
          </a:prstGeom>
        </p:spPr>
      </p:pic>
      <p:pic>
        <p:nvPicPr>
          <p:cNvPr id="48" name="Graphic 47">
            <a:extLst>
              <a:ext uri="{FF2B5EF4-FFF2-40B4-BE49-F238E27FC236}">
                <a16:creationId xmlns:a16="http://schemas.microsoft.com/office/drawing/2014/main" id="{39BD0D17-A12C-4AA5-BD68-7EF5C2D7B5E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58930" y="3334622"/>
            <a:ext cx="781200" cy="781200"/>
          </a:xfrm>
          <a:prstGeom prst="rect">
            <a:avLst/>
          </a:prstGeom>
        </p:spPr>
      </p:pic>
      <p:pic>
        <p:nvPicPr>
          <p:cNvPr id="49" name="Graphic 48">
            <a:extLst>
              <a:ext uri="{FF2B5EF4-FFF2-40B4-BE49-F238E27FC236}">
                <a16:creationId xmlns:a16="http://schemas.microsoft.com/office/drawing/2014/main" id="{E26CCFA6-B0A8-49E6-9DD5-F5063641BA5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111330" y="3487022"/>
            <a:ext cx="781200" cy="781200"/>
          </a:xfrm>
          <a:prstGeom prst="rect">
            <a:avLst/>
          </a:prstGeom>
        </p:spPr>
      </p:pic>
      <p:pic>
        <p:nvPicPr>
          <p:cNvPr id="50" name="Graphic 49">
            <a:extLst>
              <a:ext uri="{FF2B5EF4-FFF2-40B4-BE49-F238E27FC236}">
                <a16:creationId xmlns:a16="http://schemas.microsoft.com/office/drawing/2014/main" id="{5CC7AFFA-676B-4BAF-B722-676244019E0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63730" y="3639422"/>
            <a:ext cx="781200" cy="781200"/>
          </a:xfrm>
          <a:prstGeom prst="rect">
            <a:avLst/>
          </a:prstGeom>
        </p:spPr>
      </p:pic>
      <p:pic>
        <p:nvPicPr>
          <p:cNvPr id="51" name="Graphic 50">
            <a:extLst>
              <a:ext uri="{FF2B5EF4-FFF2-40B4-BE49-F238E27FC236}">
                <a16:creationId xmlns:a16="http://schemas.microsoft.com/office/drawing/2014/main" id="{941524AD-D83B-4CCD-B1AE-B08601908B6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16130" y="3791822"/>
            <a:ext cx="781200" cy="781200"/>
          </a:xfrm>
          <a:prstGeom prst="rect">
            <a:avLst/>
          </a:prstGeom>
        </p:spPr>
      </p:pic>
      <p:pic>
        <p:nvPicPr>
          <p:cNvPr id="52" name="Graphic 51">
            <a:extLst>
              <a:ext uri="{FF2B5EF4-FFF2-40B4-BE49-F238E27FC236}">
                <a16:creationId xmlns:a16="http://schemas.microsoft.com/office/drawing/2014/main" id="{C4DA507A-BC50-4C3B-8768-A70D3674D9E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8530" y="3944222"/>
            <a:ext cx="781200" cy="781200"/>
          </a:xfrm>
          <a:prstGeom prst="rect">
            <a:avLst/>
          </a:prstGeom>
        </p:spPr>
      </p:pic>
      <p:pic>
        <p:nvPicPr>
          <p:cNvPr id="53" name="Graphic 52">
            <a:extLst>
              <a:ext uri="{FF2B5EF4-FFF2-40B4-BE49-F238E27FC236}">
                <a16:creationId xmlns:a16="http://schemas.microsoft.com/office/drawing/2014/main" id="{0F8251ED-30AE-4822-82DC-46F46DAE749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720930" y="4096622"/>
            <a:ext cx="781200" cy="781200"/>
          </a:xfrm>
          <a:prstGeom prst="rect">
            <a:avLst/>
          </a:prstGeom>
        </p:spPr>
      </p:pic>
      <p:pic>
        <p:nvPicPr>
          <p:cNvPr id="22" name="Picture 21">
            <a:extLst>
              <a:ext uri="{FF2B5EF4-FFF2-40B4-BE49-F238E27FC236}">
                <a16:creationId xmlns:a16="http://schemas.microsoft.com/office/drawing/2014/main" id="{95BC0DBE-AB83-436B-A1B2-CD92F3E6486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242119" y="3038400"/>
            <a:ext cx="781200" cy="781200"/>
          </a:xfrm>
          <a:prstGeom prst="rect">
            <a:avLst/>
          </a:prstGeom>
        </p:spPr>
      </p:pic>
      <p:pic>
        <p:nvPicPr>
          <p:cNvPr id="23" name="Picture 22">
            <a:extLst>
              <a:ext uri="{FF2B5EF4-FFF2-40B4-BE49-F238E27FC236}">
                <a16:creationId xmlns:a16="http://schemas.microsoft.com/office/drawing/2014/main" id="{732331D6-BC1A-4492-920E-824B81E2D847}"/>
              </a:ext>
            </a:extLst>
          </p:cNvPr>
          <p:cNvPicPr>
            <a:picLocks noChangeAspect="1"/>
          </p:cNvPicPr>
          <p:nvPr/>
        </p:nvPicPr>
        <p:blipFill>
          <a:blip r:embed="rId12"/>
          <a:stretch>
            <a:fillRect/>
          </a:stretch>
        </p:blipFill>
        <p:spPr>
          <a:xfrm>
            <a:off x="269237" y="4725422"/>
            <a:ext cx="3996074" cy="1980723"/>
          </a:xfrm>
          <a:prstGeom prst="rect">
            <a:avLst/>
          </a:prstGeom>
        </p:spPr>
      </p:pic>
    </p:spTree>
    <p:extLst>
      <p:ext uri="{BB962C8B-B14F-4D97-AF65-F5344CB8AC3E}">
        <p14:creationId xmlns:p14="http://schemas.microsoft.com/office/powerpoint/2010/main" val="57795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fade">
                                      <p:cBhvr>
                                        <p:cTn id="11" dur="500"/>
                                        <p:tgtEl>
                                          <p:spTgt spid="4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fade">
                                      <p:cBhvr>
                                        <p:cTn id="15" dur="500"/>
                                        <p:tgtEl>
                                          <p:spTgt spid="4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500"/>
                                        <p:tgtEl>
                                          <p:spTgt spid="5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500"/>
                                        <p:tgtEl>
                                          <p:spTgt spid="5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500"/>
                                        <p:tgtEl>
                                          <p:spTgt spid="53"/>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bg/>
                                          </p:spTgt>
                                        </p:tgtEl>
                                        <p:attrNameLst>
                                          <p:attrName>style.visibility</p:attrName>
                                        </p:attrNameLst>
                                      </p:cBhvr>
                                      <p:to>
                                        <p:strVal val="visible"/>
                                      </p:to>
                                    </p:set>
                                    <p:animEffect transition="in" filter="fade">
                                      <p:cBhvr>
                                        <p:cTn id="52" dur="500"/>
                                        <p:tgtEl>
                                          <p:spTgt spid="3">
                                            <p:bg/>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0" end="0"/>
                                            </p:txEl>
                                          </p:spTgt>
                                        </p:tgtEl>
                                        <p:attrNameLst>
                                          <p:attrName>style.visibility</p:attrName>
                                        </p:attrNameLst>
                                      </p:cBhvr>
                                      <p:to>
                                        <p:strVal val="visible"/>
                                      </p:to>
                                    </p:set>
                                    <p:animEffect transition="in" filter="fade">
                                      <p:cBhvr>
                                        <p:cTn id="55" dur="500"/>
                                        <p:tgtEl>
                                          <p:spTgt spid="3">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1" end="1"/>
                                            </p:txEl>
                                          </p:spTgt>
                                        </p:tgtEl>
                                        <p:attrNameLst>
                                          <p:attrName>style.visibility</p:attrName>
                                        </p:attrNameLst>
                                      </p:cBhvr>
                                      <p:to>
                                        <p:strVal val="visible"/>
                                      </p:to>
                                    </p:set>
                                    <p:animEffect transition="in" filter="fade">
                                      <p:cBhvr>
                                        <p:cTn id="60" dur="500"/>
                                        <p:tgtEl>
                                          <p:spTgt spid="3">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
                                            <p:txEl>
                                              <p:pRg st="2" end="2"/>
                                            </p:txEl>
                                          </p:spTgt>
                                        </p:tgtEl>
                                        <p:attrNameLst>
                                          <p:attrName>style.visibility</p:attrName>
                                        </p:attrNameLst>
                                      </p:cBhvr>
                                      <p:to>
                                        <p:strVal val="visible"/>
                                      </p:to>
                                    </p:set>
                                    <p:animEffect transition="in" filter="fade">
                                      <p:cBhvr>
                                        <p:cTn id="65" dur="500"/>
                                        <p:tgtEl>
                                          <p:spTgt spid="3">
                                            <p:txEl>
                                              <p:pRg st="2" end="2"/>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fade">
                                      <p:cBhvr>
                                        <p:cTn id="74" dur="500"/>
                                        <p:tgtEl>
                                          <p:spTgt spid="22"/>
                                        </p:tgtEl>
                                      </p:cBhvr>
                                    </p:animEffect>
                                  </p:childTnLst>
                                </p:cTn>
                              </p:par>
                            </p:childTnLst>
                          </p:cTn>
                        </p:par>
                        <p:par>
                          <p:cTn id="75" fill="hold">
                            <p:stCondLst>
                              <p:cond delay="1000"/>
                            </p:stCondLst>
                            <p:childTnLst>
                              <p:par>
                                <p:cTn id="76" presetID="10" presetClass="entr" presetSubtype="0" fill="hold" nodeType="afterEffect">
                                  <p:stCondLst>
                                    <p:cond delay="0"/>
                                  </p:stCondLst>
                                  <p:childTnLst>
                                    <p:set>
                                      <p:cBhvr>
                                        <p:cTn id="77" dur="1" fill="hold">
                                          <p:stCondLst>
                                            <p:cond delay="0"/>
                                          </p:stCondLst>
                                        </p:cTn>
                                        <p:tgtEl>
                                          <p:spTgt spid="41"/>
                                        </p:tgtEl>
                                        <p:attrNameLst>
                                          <p:attrName>style.visibility</p:attrName>
                                        </p:attrNameLst>
                                      </p:cBhvr>
                                      <p:to>
                                        <p:strVal val="visible"/>
                                      </p:to>
                                    </p:set>
                                    <p:animEffect transition="in" filter="fade">
                                      <p:cBhvr>
                                        <p:cTn id="78" dur="500"/>
                                        <p:tgtEl>
                                          <p:spTgt spid="41"/>
                                        </p:tgtEl>
                                      </p:cBhvr>
                                    </p:animEffect>
                                  </p:childTnLst>
                                </p:cTn>
                              </p:par>
                            </p:childTnLst>
                          </p:cTn>
                        </p:par>
                        <p:par>
                          <p:cTn id="79" fill="hold">
                            <p:stCondLst>
                              <p:cond delay="1500"/>
                            </p:stCondLst>
                            <p:childTnLst>
                              <p:par>
                                <p:cTn id="80" presetID="10" presetClass="entr" presetSubtype="0" fill="hold" nodeType="after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fade">
                                      <p:cBhvr>
                                        <p:cTn id="82" dur="500"/>
                                        <p:tgtEl>
                                          <p:spTgt spid="45"/>
                                        </p:tgtEl>
                                      </p:cBhvr>
                                    </p:animEffect>
                                  </p:childTnLst>
                                </p:cTn>
                              </p:par>
                            </p:childTnLst>
                          </p:cTn>
                        </p:par>
                        <p:par>
                          <p:cTn id="83" fill="hold">
                            <p:stCondLst>
                              <p:cond delay="2000"/>
                            </p:stCondLst>
                            <p:childTnLst>
                              <p:par>
                                <p:cTn id="84" presetID="10" presetClass="entr" presetSubtype="0" fill="hold" nodeType="after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fade">
                                      <p:cBhvr>
                                        <p:cTn id="86" dur="500"/>
                                        <p:tgtEl>
                                          <p:spTgt spid="43"/>
                                        </p:tgtEl>
                                      </p:cBhvr>
                                    </p:animEffect>
                                  </p:childTnLst>
                                </p:cTn>
                              </p:par>
                            </p:childTnLst>
                          </p:cTn>
                        </p:par>
                        <p:par>
                          <p:cTn id="87" fill="hold">
                            <p:stCondLst>
                              <p:cond delay="2500"/>
                            </p:stCondLst>
                            <p:childTnLst>
                              <p:par>
                                <p:cTn id="88" presetID="10" presetClass="entr" presetSubtype="0" fill="hold" nodeType="after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indoor, table&#10;&#10;Description automatically generated">
            <a:extLst>
              <a:ext uri="{FF2B5EF4-FFF2-40B4-BE49-F238E27FC236}">
                <a16:creationId xmlns:a16="http://schemas.microsoft.com/office/drawing/2014/main" id="{96B4520D-2781-489C-BD64-D0D0C2F45E85}"/>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Workflow</a:t>
            </a:r>
            <a:endParaRPr lang="nl-NL" dirty="0"/>
          </a:p>
        </p:txBody>
      </p:sp>
      <p:sp>
        <p:nvSpPr>
          <p:cNvPr id="4" name="Text Placeholder 3">
            <a:extLst>
              <a:ext uri="{FF2B5EF4-FFF2-40B4-BE49-F238E27FC236}">
                <a16:creationId xmlns:a16="http://schemas.microsoft.com/office/drawing/2014/main" id="{60A64B1F-544A-4CCB-A875-54E70A5D1911}"/>
              </a:ext>
            </a:extLst>
          </p:cNvPr>
          <p:cNvSpPr>
            <a:spLocks noGrp="1"/>
          </p:cNvSpPr>
          <p:nvPr>
            <p:ph type="body" sz="quarter" idx="10"/>
          </p:nvPr>
        </p:nvSpPr>
        <p:spPr>
          <a:xfrm>
            <a:off x="266920" y="1189176"/>
            <a:ext cx="5378548" cy="1795876"/>
          </a:xfrm>
        </p:spPr>
        <p:txBody>
          <a:bodyPr/>
          <a:lstStyle/>
          <a:p>
            <a:r>
              <a:rPr lang="en-US" dirty="0"/>
              <a:t>Automated</a:t>
            </a:r>
          </a:p>
          <a:p>
            <a:r>
              <a:rPr lang="en-US" dirty="0"/>
              <a:t>SharePoint PnP</a:t>
            </a:r>
          </a:p>
          <a:p>
            <a:r>
              <a:rPr lang="en-US" dirty="0"/>
              <a:t>Initiated by users</a:t>
            </a:r>
          </a:p>
        </p:txBody>
      </p:sp>
      <p:pic>
        <p:nvPicPr>
          <p:cNvPr id="4098" name="Picture 2" descr="Image result for sharepoint">
            <a:extLst>
              <a:ext uri="{FF2B5EF4-FFF2-40B4-BE49-F238E27FC236}">
                <a16:creationId xmlns:a16="http://schemas.microsoft.com/office/drawing/2014/main" id="{520C8406-F51D-4978-A1F0-85098177C2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7185" y="3106189"/>
            <a:ext cx="645620" cy="64562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Related image">
            <a:extLst>
              <a:ext uri="{FF2B5EF4-FFF2-40B4-BE49-F238E27FC236}">
                <a16:creationId xmlns:a16="http://schemas.microsoft.com/office/drawing/2014/main" id="{5D0A853F-B1C7-46EB-868F-4B717D5AE8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63642" y="3106189"/>
            <a:ext cx="645620" cy="64562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Image result for sharepoint site">
            <a:extLst>
              <a:ext uri="{FF2B5EF4-FFF2-40B4-BE49-F238E27FC236}">
                <a16:creationId xmlns:a16="http://schemas.microsoft.com/office/drawing/2014/main" id="{FF1DDABD-824C-4965-AA12-3C8C0B6C19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20031" y="2820781"/>
            <a:ext cx="1882581" cy="1216437"/>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03E45F5A-FF02-4EE1-8C5E-4DDB0291B199}"/>
              </a:ext>
            </a:extLst>
          </p:cNvPr>
          <p:cNvCxnSpPr>
            <a:stCxn id="4104" idx="3"/>
            <a:endCxn id="4098" idx="1"/>
          </p:cNvCxnSpPr>
          <p:nvPr/>
        </p:nvCxnSpPr>
        <p:spPr>
          <a:xfrm>
            <a:off x="7009262" y="3428999"/>
            <a:ext cx="38792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CC7468F-9EA5-497B-A5DB-D9D8690784FA}"/>
              </a:ext>
            </a:extLst>
          </p:cNvPr>
          <p:cNvCxnSpPr>
            <a:cxnSpLocks/>
            <a:stCxn id="4098" idx="3"/>
            <a:endCxn id="23" idx="1"/>
          </p:cNvCxnSpPr>
          <p:nvPr/>
        </p:nvCxnSpPr>
        <p:spPr>
          <a:xfrm flipV="1">
            <a:off x="8042805" y="3427728"/>
            <a:ext cx="386607" cy="127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5A052A5-561B-4063-97CA-3A3AA4966FAF}"/>
              </a:ext>
            </a:extLst>
          </p:cNvPr>
          <p:cNvCxnSpPr>
            <a:cxnSpLocks/>
            <a:stCxn id="23" idx="3"/>
            <a:endCxn id="15" idx="1"/>
          </p:cNvCxnSpPr>
          <p:nvPr/>
        </p:nvCxnSpPr>
        <p:spPr>
          <a:xfrm>
            <a:off x="9010509" y="3427728"/>
            <a:ext cx="31234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6126256-0D6E-4918-B2F9-229896A28114}"/>
              </a:ext>
            </a:extLst>
          </p:cNvPr>
          <p:cNvCxnSpPr>
            <a:cxnSpLocks/>
            <a:stCxn id="15" idx="3"/>
            <a:endCxn id="4106" idx="1"/>
          </p:cNvCxnSpPr>
          <p:nvPr/>
        </p:nvCxnSpPr>
        <p:spPr>
          <a:xfrm>
            <a:off x="9968455" y="3427728"/>
            <a:ext cx="251576" cy="127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0AAD0849-B180-449D-B42D-2B3C72D30ECA}"/>
              </a:ext>
            </a:extLst>
          </p:cNvPr>
          <p:cNvPicPr>
            <a:picLocks noChangeAspect="1"/>
          </p:cNvPicPr>
          <p:nvPr/>
        </p:nvPicPr>
        <p:blipFill>
          <a:blip r:embed="rId7"/>
          <a:stretch>
            <a:fillRect/>
          </a:stretch>
        </p:blipFill>
        <p:spPr>
          <a:xfrm>
            <a:off x="9322852" y="3104926"/>
            <a:ext cx="645603" cy="645603"/>
          </a:xfrm>
          <a:prstGeom prst="rect">
            <a:avLst/>
          </a:prstGeom>
        </p:spPr>
      </p:pic>
      <p:pic>
        <p:nvPicPr>
          <p:cNvPr id="16" name="Picture 2" descr="Image result for azure automation">
            <a:extLst>
              <a:ext uri="{FF2B5EF4-FFF2-40B4-BE49-F238E27FC236}">
                <a16:creationId xmlns:a16="http://schemas.microsoft.com/office/drawing/2014/main" id="{01718539-584C-43BB-8823-7C7EEA2A966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5323" y="3946631"/>
            <a:ext cx="5604649" cy="302852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1B988324-FB61-4DD9-B2BB-779AD202C20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429412" y="3137179"/>
            <a:ext cx="581097" cy="581097"/>
          </a:xfrm>
          <a:prstGeom prst="rect">
            <a:avLst/>
          </a:prstGeom>
        </p:spPr>
      </p:pic>
    </p:spTree>
    <p:extLst>
      <p:ext uri="{BB962C8B-B14F-4D97-AF65-F5344CB8AC3E}">
        <p14:creationId xmlns:p14="http://schemas.microsoft.com/office/powerpoint/2010/main" val="4058980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6"/>
                                        </p:tgtEl>
                                        <p:attrNameLst>
                                          <p:attrName>style.visibility</p:attrName>
                                        </p:attrNameLst>
                                      </p:cBhvr>
                                      <p:to>
                                        <p:strVal val="visible"/>
                                      </p:to>
                                    </p:set>
                                    <p:animEffect transition="in" filter="fade">
                                      <p:cBhvr>
                                        <p:cTn id="7" dur="500"/>
                                        <p:tgtEl>
                                          <p:spTgt spid="410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bg/>
                                          </p:spTgt>
                                        </p:tgtEl>
                                        <p:attrNameLst>
                                          <p:attrName>style.visibility</p:attrName>
                                        </p:attrNameLst>
                                      </p:cBhvr>
                                      <p:to>
                                        <p:strVal val="visible"/>
                                      </p:to>
                                    </p:set>
                                    <p:animEffect transition="in" filter="fade">
                                      <p:cBhvr>
                                        <p:cTn id="12" dur="500"/>
                                        <p:tgtEl>
                                          <p:spTgt spid="4">
                                            <p:bg/>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fade">
                                      <p:cBhvr>
                                        <p:cTn id="20" dur="500"/>
                                        <p:tgtEl>
                                          <p:spTgt spid="4">
                                            <p:txEl>
                                              <p:pRg st="1" end="1"/>
                                            </p:txEl>
                                          </p:spTgt>
                                        </p:tgtEl>
                                      </p:cBhvr>
                                    </p:animEffect>
                                  </p:childTnLst>
                                </p:cTn>
                              </p:par>
                              <p:par>
                                <p:cTn id="21" presetID="9" presetClass="emph" presetSubtype="0" nodeType="withEffect">
                                  <p:stCondLst>
                                    <p:cond delay="0"/>
                                  </p:stCondLst>
                                  <p:childTnLst>
                                    <p:set>
                                      <p:cBhvr>
                                        <p:cTn id="22" dur="indefinite"/>
                                        <p:tgtEl>
                                          <p:spTgt spid="4">
                                            <p:txEl>
                                              <p:pRg st="0" end="0"/>
                                            </p:txEl>
                                          </p:spTgt>
                                        </p:tgtEl>
                                        <p:attrNameLst>
                                          <p:attrName>style.opacity</p:attrName>
                                        </p:attrNameLst>
                                      </p:cBhvr>
                                      <p:to>
                                        <p:strVal val="0.25"/>
                                      </p:to>
                                    </p:set>
                                    <p:animEffect filter="image" prLst="opacity: 0.25">
                                      <p:cBhvr rctx="IE">
                                        <p:cTn id="23" dur="indefinite"/>
                                        <p:tgtEl>
                                          <p:spTgt spid="4">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500"/>
                                        <p:tgtEl>
                                          <p:spTgt spid="4">
                                            <p:txEl>
                                              <p:pRg st="2" end="2"/>
                                            </p:txEl>
                                          </p:spTgt>
                                        </p:tgtEl>
                                      </p:cBhvr>
                                    </p:animEffect>
                                  </p:childTnLst>
                                </p:cTn>
                              </p:par>
                              <p:par>
                                <p:cTn id="29" presetID="9" presetClass="emph" presetSubtype="0" nodeType="withEffect">
                                  <p:stCondLst>
                                    <p:cond delay="0"/>
                                  </p:stCondLst>
                                  <p:childTnLst>
                                    <p:set>
                                      <p:cBhvr>
                                        <p:cTn id="30" dur="indefinite"/>
                                        <p:tgtEl>
                                          <p:spTgt spid="4">
                                            <p:txEl>
                                              <p:pRg st="1" end="1"/>
                                            </p:txEl>
                                          </p:spTgt>
                                        </p:tgtEl>
                                        <p:attrNameLst>
                                          <p:attrName>style.opacity</p:attrName>
                                        </p:attrNameLst>
                                      </p:cBhvr>
                                      <p:to>
                                        <p:strVal val="0.25"/>
                                      </p:to>
                                    </p:set>
                                    <p:animEffect filter="image" prLst="opacity: 0.25">
                                      <p:cBhvr rctx="IE">
                                        <p:cTn id="31" dur="indefinite"/>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098"/>
                                        </p:tgtEl>
                                        <p:attrNameLst>
                                          <p:attrName>style.visibility</p:attrName>
                                        </p:attrNameLst>
                                      </p:cBhvr>
                                      <p:to>
                                        <p:strVal val="visible"/>
                                      </p:to>
                                    </p:set>
                                    <p:animEffect transition="in" filter="fade">
                                      <p:cBhvr>
                                        <p:cTn id="36" dur="500"/>
                                        <p:tgtEl>
                                          <p:spTgt spid="4098"/>
                                        </p:tgtEl>
                                      </p:cBhvr>
                                    </p:animEffect>
                                  </p:childTnLst>
                                </p:cTn>
                              </p:par>
                              <p:par>
                                <p:cTn id="37" presetID="9" presetClass="emph" presetSubtype="0" nodeType="withEffect">
                                  <p:stCondLst>
                                    <p:cond delay="0"/>
                                  </p:stCondLst>
                                  <p:childTnLst>
                                    <p:set>
                                      <p:cBhvr>
                                        <p:cTn id="38" dur="indefinite"/>
                                        <p:tgtEl>
                                          <p:spTgt spid="4">
                                            <p:txEl>
                                              <p:pRg st="2" end="2"/>
                                            </p:txEl>
                                          </p:spTgt>
                                        </p:tgtEl>
                                        <p:attrNameLst>
                                          <p:attrName>style.opacity</p:attrName>
                                        </p:attrNameLst>
                                      </p:cBhvr>
                                      <p:to>
                                        <p:strVal val="0.25"/>
                                      </p:to>
                                    </p:set>
                                    <p:animEffect filter="image" prLst="opacity: 0.25">
                                      <p:cBhvr rctx="IE">
                                        <p:cTn id="39" dur="indefinite"/>
                                        <p:tgtEl>
                                          <p:spTgt spid="4">
                                            <p:txEl>
                                              <p:pRg st="2" end="2"/>
                                            </p:txEl>
                                          </p:spTgt>
                                        </p:tgtEl>
                                      </p:cBhvr>
                                    </p:animEffec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104"/>
                                        </p:tgtEl>
                                        <p:attrNameLst>
                                          <p:attrName>style.visibility</p:attrName>
                                        </p:attrNameLst>
                                      </p:cBhvr>
                                      <p:to>
                                        <p:strVal val="visible"/>
                                      </p:to>
                                    </p:set>
                                    <p:animEffect transition="in" filter="fade">
                                      <p:cBhvr>
                                        <p:cTn id="48" dur="500"/>
                                        <p:tgtEl>
                                          <p:spTgt spid="4104"/>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childTnLst>
                          </p:cTn>
                        </p:par>
                        <p:par>
                          <p:cTn id="58" fill="hold">
                            <p:stCondLst>
                              <p:cond delay="500"/>
                            </p:stCondLst>
                            <p:childTnLst>
                              <p:par>
                                <p:cTn id="59" presetID="10" presetClass="entr" presetSubtype="0" fill="hold" nodeType="after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500"/>
                                        <p:tgtEl>
                                          <p:spTgt spid="11"/>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500"/>
                                        <p:tgtEl>
                                          <p:spTgt spid="15"/>
                                        </p:tgtEl>
                                      </p:cBhvr>
                                    </p:animEffect>
                                  </p:childTnLst>
                                </p:cTn>
                              </p:par>
                            </p:childTnLst>
                          </p:cTn>
                        </p:par>
                        <p:par>
                          <p:cTn id="71" fill="hold">
                            <p:stCondLst>
                              <p:cond delay="1000"/>
                            </p:stCondLst>
                            <p:childTnLst>
                              <p:par>
                                <p:cTn id="72" presetID="10" presetClass="entr" presetSubtype="0" fill="hold" nodeType="after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AEAD04-C4CB-499A-B74F-A5CF9E4DAC9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978"/>
            <a:ext cx="12192000" cy="6856022"/>
          </a:xfrm>
          <a:prstGeom prst="rect">
            <a:avLst/>
          </a:prstGeom>
        </p:spPr>
      </p:pic>
      <p:sp>
        <p:nvSpPr>
          <p:cNvPr id="2" name="Title 1"/>
          <p:cNvSpPr>
            <a:spLocks noGrp="1"/>
          </p:cNvSpPr>
          <p:nvPr>
            <p:ph type="title"/>
          </p:nvPr>
        </p:nvSpPr>
        <p:spPr/>
        <p:txBody>
          <a:bodyPr/>
          <a:lstStyle/>
          <a:p>
            <a:r>
              <a:rPr lang="en-US" dirty="0"/>
              <a:t>Workflow</a:t>
            </a:r>
          </a:p>
        </p:txBody>
      </p:sp>
      <p:sp>
        <p:nvSpPr>
          <p:cNvPr id="8" name="Text Placeholder 7"/>
          <p:cNvSpPr>
            <a:spLocks noGrp="1"/>
          </p:cNvSpPr>
          <p:nvPr>
            <p:ph type="body" sz="quarter" idx="10"/>
          </p:nvPr>
        </p:nvSpPr>
        <p:spPr>
          <a:xfrm>
            <a:off x="269241" y="1189175"/>
            <a:ext cx="3600000" cy="3019801"/>
          </a:xfrm>
        </p:spPr>
        <p:txBody>
          <a:bodyPr/>
          <a:lstStyle/>
          <a:p>
            <a:r>
              <a:rPr lang="en-US" b="1" dirty="0"/>
              <a:t>Logic Apps</a:t>
            </a:r>
          </a:p>
          <a:p>
            <a:r>
              <a:rPr lang="en-US" sz="2800" dirty="0"/>
              <a:t>Over 250 connectors</a:t>
            </a:r>
          </a:p>
          <a:p>
            <a:r>
              <a:rPr lang="en-US" sz="2800" dirty="0"/>
              <a:t>Visual designer</a:t>
            </a:r>
          </a:p>
          <a:p>
            <a:r>
              <a:rPr lang="en-US" sz="2800" dirty="0"/>
              <a:t>Rich monitoring and management</a:t>
            </a:r>
          </a:p>
        </p:txBody>
      </p:sp>
      <p:sp>
        <p:nvSpPr>
          <p:cNvPr id="9" name="Text Placeholder 8"/>
          <p:cNvSpPr>
            <a:spLocks noGrp="1"/>
          </p:cNvSpPr>
          <p:nvPr>
            <p:ph type="body" sz="quarter" idx="11"/>
          </p:nvPr>
        </p:nvSpPr>
        <p:spPr>
          <a:xfrm>
            <a:off x="4296000" y="1189175"/>
            <a:ext cx="3600000" cy="3019801"/>
          </a:xfrm>
          <a:solidFill>
            <a:srgbClr val="F8F8F8">
              <a:alpha val="75000"/>
            </a:srgbClr>
          </a:solidFill>
        </p:spPr>
        <p:txBody>
          <a:bodyPr/>
          <a:lstStyle/>
          <a:p>
            <a:r>
              <a:rPr lang="en-US" b="1" dirty="0"/>
              <a:t>Durable Functions</a:t>
            </a:r>
          </a:p>
          <a:p>
            <a:r>
              <a:rPr lang="en-US" sz="2800" dirty="0"/>
              <a:t>Execute code in several languages</a:t>
            </a:r>
          </a:p>
          <a:p>
            <a:r>
              <a:rPr lang="en-US" sz="2800" dirty="0"/>
              <a:t>Portable runtime</a:t>
            </a:r>
          </a:p>
          <a:p>
            <a:r>
              <a:rPr lang="en-US" sz="2800" dirty="0"/>
              <a:t>Serverless or App Service Plan</a:t>
            </a: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56000" y="5570676"/>
            <a:ext cx="1080000" cy="1080000"/>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9241" y="5570676"/>
            <a:ext cx="1080000" cy="1080000"/>
          </a:xfrm>
          <a:prstGeom prst="rect">
            <a:avLst/>
          </a:prstGeom>
        </p:spPr>
      </p:pic>
      <p:sp>
        <p:nvSpPr>
          <p:cNvPr id="11" name="Text Placeholder 8">
            <a:extLst>
              <a:ext uri="{FF2B5EF4-FFF2-40B4-BE49-F238E27FC236}">
                <a16:creationId xmlns:a16="http://schemas.microsoft.com/office/drawing/2014/main" id="{AE42C9B9-E83A-4F19-89D0-2EC3CF771930}"/>
              </a:ext>
            </a:extLst>
          </p:cNvPr>
          <p:cNvSpPr txBox="1">
            <a:spLocks/>
          </p:cNvSpPr>
          <p:nvPr/>
        </p:nvSpPr>
        <p:spPr>
          <a:xfrm>
            <a:off x="8322759" y="1189175"/>
            <a:ext cx="3600000" cy="3020400"/>
          </a:xfrm>
          <a:prstGeom prst="rect">
            <a:avLst/>
          </a:prstGeom>
          <a:solidFill>
            <a:srgbClr val="F8F8F8">
              <a:alpha val="75000"/>
            </a:srgbClr>
          </a:solidFill>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b="1" dirty="0"/>
              <a:t>Azure Automation</a:t>
            </a:r>
          </a:p>
          <a:p>
            <a:r>
              <a:rPr lang="en-US" sz="2800" dirty="0"/>
              <a:t>Operations focus</a:t>
            </a:r>
          </a:p>
          <a:p>
            <a:r>
              <a:rPr lang="en-US" sz="2800" dirty="0"/>
              <a:t>Primarily PowerShell</a:t>
            </a:r>
          </a:p>
          <a:p>
            <a:r>
              <a:rPr lang="en-US" sz="2800" dirty="0"/>
              <a:t>Windows and Linux</a:t>
            </a:r>
          </a:p>
        </p:txBody>
      </p:sp>
      <p:pic>
        <p:nvPicPr>
          <p:cNvPr id="3" name="Picture 2">
            <a:extLst>
              <a:ext uri="{FF2B5EF4-FFF2-40B4-BE49-F238E27FC236}">
                <a16:creationId xmlns:a16="http://schemas.microsoft.com/office/drawing/2014/main" id="{3028F9B9-F2EE-407D-8323-2280583E5DF6}"/>
              </a:ext>
            </a:extLst>
          </p:cNvPr>
          <p:cNvPicPr>
            <a:picLocks noChangeAspect="1"/>
          </p:cNvPicPr>
          <p:nvPr/>
        </p:nvPicPr>
        <p:blipFill>
          <a:blip r:embed="rId6"/>
          <a:stretch>
            <a:fillRect/>
          </a:stretch>
        </p:blipFill>
        <p:spPr>
          <a:xfrm>
            <a:off x="9582759" y="5570676"/>
            <a:ext cx="1080001" cy="1080001"/>
          </a:xfrm>
          <a:prstGeom prst="rect">
            <a:avLst/>
          </a:prstGeom>
        </p:spPr>
      </p:pic>
    </p:spTree>
    <p:extLst>
      <p:ext uri="{BB962C8B-B14F-4D97-AF65-F5344CB8AC3E}">
        <p14:creationId xmlns:p14="http://schemas.microsoft.com/office/powerpoint/2010/main" val="1678820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nodeType="withEffect">
                                  <p:stCondLst>
                                    <p:cond delay="0"/>
                                  </p:stCondLst>
                                  <p:childTnLst>
                                    <p:set>
                                      <p:cBhvr>
                                        <p:cTn id="57" dur="1" fill="hold">
                                          <p:stCondLst>
                                            <p:cond delay="0"/>
                                          </p:stCondLst>
                                        </p:cTn>
                                        <p:tgtEl>
                                          <p:spTgt spid="3"/>
                                        </p:tgtEl>
                                        <p:attrNameLst>
                                          <p:attrName>style.visibility</p:attrName>
                                        </p:attrNameLst>
                                      </p:cBhvr>
                                      <p:to>
                                        <p:strVal val="visible"/>
                                      </p:to>
                                    </p:set>
                                    <p:animEffect transition="in" filter="fade">
                                      <p:cBhvr>
                                        <p:cTn id="58" dur="500"/>
                                        <p:tgtEl>
                                          <p:spTgt spid="3"/>
                                        </p:tgtEl>
                                      </p:cBhvr>
                                    </p:animEffec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11">
                                            <p:txEl>
                                              <p:pRg st="0" end="0"/>
                                            </p:txEl>
                                          </p:spTgt>
                                        </p:tgtEl>
                                        <p:attrNameLst>
                                          <p:attrName>style.visibility</p:attrName>
                                        </p:attrNameLst>
                                      </p:cBhvr>
                                      <p:to>
                                        <p:strVal val="visible"/>
                                      </p:to>
                                    </p:set>
                                    <p:animEffect transition="in" filter="fade">
                                      <p:cBhvr>
                                        <p:cTn id="62" dur="500"/>
                                        <p:tgtEl>
                                          <p:spTgt spid="11">
                                            <p:txEl>
                                              <p:pRg st="0" end="0"/>
                                            </p:txEl>
                                          </p:spTgt>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11">
                                            <p:txEl>
                                              <p:pRg st="1" end="1"/>
                                            </p:txEl>
                                          </p:spTgt>
                                        </p:tgtEl>
                                        <p:attrNameLst>
                                          <p:attrName>style.visibility</p:attrName>
                                        </p:attrNameLst>
                                      </p:cBhvr>
                                      <p:to>
                                        <p:strVal val="visible"/>
                                      </p:to>
                                    </p:set>
                                    <p:animEffect transition="in" filter="fade">
                                      <p:cBhvr>
                                        <p:cTn id="66" dur="500"/>
                                        <p:tgtEl>
                                          <p:spTgt spid="11">
                                            <p:txEl>
                                              <p:pRg st="1" end="1"/>
                                            </p:txEl>
                                          </p:spTgt>
                                        </p:tgtEl>
                                      </p:cBhvr>
                                    </p:animEffect>
                                  </p:childTnLst>
                                </p:cTn>
                              </p:par>
                            </p:childTnLst>
                          </p:cTn>
                        </p:par>
                        <p:par>
                          <p:cTn id="67" fill="hold">
                            <p:stCondLst>
                              <p:cond delay="1500"/>
                            </p:stCondLst>
                            <p:childTnLst>
                              <p:par>
                                <p:cTn id="68" presetID="10" presetClass="entr" presetSubtype="0" fill="hold" nodeType="afterEffect">
                                  <p:stCondLst>
                                    <p:cond delay="0"/>
                                  </p:stCondLst>
                                  <p:childTnLst>
                                    <p:set>
                                      <p:cBhvr>
                                        <p:cTn id="69" dur="1" fill="hold">
                                          <p:stCondLst>
                                            <p:cond delay="0"/>
                                          </p:stCondLst>
                                        </p:cTn>
                                        <p:tgtEl>
                                          <p:spTgt spid="11">
                                            <p:txEl>
                                              <p:pRg st="2" end="2"/>
                                            </p:txEl>
                                          </p:spTgt>
                                        </p:tgtEl>
                                        <p:attrNameLst>
                                          <p:attrName>style.visibility</p:attrName>
                                        </p:attrNameLst>
                                      </p:cBhvr>
                                      <p:to>
                                        <p:strVal val="visible"/>
                                      </p:to>
                                    </p:set>
                                    <p:animEffect transition="in" filter="fade">
                                      <p:cBhvr>
                                        <p:cTn id="70" dur="500"/>
                                        <p:tgtEl>
                                          <p:spTgt spid="11">
                                            <p:txEl>
                                              <p:pRg st="2" end="2"/>
                                            </p:txEl>
                                          </p:spTgt>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11">
                                            <p:txEl>
                                              <p:pRg st="3" end="3"/>
                                            </p:txEl>
                                          </p:spTgt>
                                        </p:tgtEl>
                                        <p:attrNameLst>
                                          <p:attrName>style.visibility</p:attrName>
                                        </p:attrNameLst>
                                      </p:cBhvr>
                                      <p:to>
                                        <p:strVal val="visible"/>
                                      </p:to>
                                    </p:set>
                                    <p:animEffect transition="in" filter="fade">
                                      <p:cBhvr>
                                        <p:cTn id="74"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P spid="11"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E757797-A964-4219-8562-2B8DCCC19CA5}"/>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978"/>
            <a:ext cx="12192000" cy="6856022"/>
          </a:xfrm>
          <a:prstGeom prst="rect">
            <a:avLst/>
          </a:prstGeom>
        </p:spPr>
      </p:pic>
      <p:pic>
        <p:nvPicPr>
          <p:cNvPr id="3" name="Picture 2">
            <a:extLst>
              <a:ext uri="{FF2B5EF4-FFF2-40B4-BE49-F238E27FC236}">
                <a16:creationId xmlns:a16="http://schemas.microsoft.com/office/drawing/2014/main" id="{3028F9B9-F2EE-407D-8323-2280583E5DF6}"/>
              </a:ext>
            </a:extLst>
          </p:cNvPr>
          <p:cNvPicPr>
            <a:picLocks noChangeAspect="1"/>
          </p:cNvPicPr>
          <p:nvPr/>
        </p:nvPicPr>
        <p:blipFill>
          <a:blip r:embed="rId4"/>
          <a:stretch>
            <a:fillRect/>
          </a:stretch>
        </p:blipFill>
        <p:spPr>
          <a:xfrm>
            <a:off x="7502950" y="5570676"/>
            <a:ext cx="1080001" cy="1080001"/>
          </a:xfrm>
          <a:prstGeom prst="rect">
            <a:avLst/>
          </a:prstGeom>
        </p:spPr>
      </p:pic>
      <p:sp>
        <p:nvSpPr>
          <p:cNvPr id="2" name="Title 1"/>
          <p:cNvSpPr>
            <a:spLocks noGrp="1"/>
          </p:cNvSpPr>
          <p:nvPr>
            <p:ph type="title"/>
          </p:nvPr>
        </p:nvSpPr>
        <p:spPr/>
        <p:txBody>
          <a:bodyPr/>
          <a:lstStyle/>
          <a:p>
            <a:r>
              <a:rPr lang="en-US" dirty="0"/>
              <a:t>Workflow</a:t>
            </a:r>
          </a:p>
        </p:txBody>
      </p:sp>
      <p:sp>
        <p:nvSpPr>
          <p:cNvPr id="8" name="Text Placeholder 7"/>
          <p:cNvSpPr>
            <a:spLocks noGrp="1"/>
          </p:cNvSpPr>
          <p:nvPr>
            <p:ph type="body" sz="quarter" idx="10"/>
          </p:nvPr>
        </p:nvSpPr>
        <p:spPr>
          <a:xfrm>
            <a:off x="2216192" y="1189175"/>
            <a:ext cx="3600000" cy="2632003"/>
          </a:xfrm>
        </p:spPr>
        <p:txBody>
          <a:bodyPr/>
          <a:lstStyle/>
          <a:p>
            <a:r>
              <a:rPr lang="en-US" b="1" dirty="0"/>
              <a:t>Logic Apps</a:t>
            </a:r>
          </a:p>
          <a:p>
            <a:r>
              <a:rPr lang="en-US" sz="2800" dirty="0"/>
              <a:t>Over 250 connectors</a:t>
            </a:r>
          </a:p>
          <a:p>
            <a:r>
              <a:rPr lang="en-US" sz="2800" dirty="0"/>
              <a:t>Visual designer</a:t>
            </a:r>
          </a:p>
          <a:p>
            <a:r>
              <a:rPr lang="en-US" sz="2800" dirty="0"/>
              <a:t>Rich monitoring and management</a:t>
            </a:r>
          </a:p>
        </p:txBody>
      </p:sp>
      <p:sp>
        <p:nvSpPr>
          <p:cNvPr id="9" name="Text Placeholder 8"/>
          <p:cNvSpPr>
            <a:spLocks noGrp="1"/>
          </p:cNvSpPr>
          <p:nvPr>
            <p:ph type="body" sz="quarter" idx="11"/>
          </p:nvPr>
        </p:nvSpPr>
        <p:spPr>
          <a:xfrm>
            <a:off x="6242951" y="1189175"/>
            <a:ext cx="3600000" cy="2632002"/>
          </a:xfrm>
          <a:solidFill>
            <a:srgbClr val="F8F8F8">
              <a:alpha val="75000"/>
            </a:srgbClr>
          </a:solidFill>
        </p:spPr>
        <p:txBody>
          <a:bodyPr/>
          <a:lstStyle/>
          <a:p>
            <a:r>
              <a:rPr lang="en-US" b="1" dirty="0"/>
              <a:t>Azure Automation</a:t>
            </a:r>
          </a:p>
          <a:p>
            <a:r>
              <a:rPr lang="en-US" sz="2800" dirty="0"/>
              <a:t>Operations focus</a:t>
            </a:r>
          </a:p>
          <a:p>
            <a:r>
              <a:rPr lang="en-US" sz="2800" dirty="0"/>
              <a:t>Primarily PowerShell</a:t>
            </a:r>
          </a:p>
          <a:p>
            <a:r>
              <a:rPr lang="en-US" sz="2800" dirty="0"/>
              <a:t>Windows and Linux</a:t>
            </a:r>
          </a:p>
        </p:txBody>
      </p:sp>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76192" y="5570676"/>
            <a:ext cx="1080000" cy="1080000"/>
          </a:xfrm>
          <a:prstGeom prst="rect">
            <a:avLst/>
          </a:prstGeom>
        </p:spPr>
      </p:pic>
    </p:spTree>
    <p:extLst>
      <p:ext uri="{BB962C8B-B14F-4D97-AF65-F5344CB8AC3E}">
        <p14:creationId xmlns:p14="http://schemas.microsoft.com/office/powerpoint/2010/main" val="1677110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1080745"/>
          </a:xfrm>
        </p:spPr>
        <p:txBody>
          <a:bodyPr/>
          <a:lstStyle/>
          <a:p>
            <a:r>
              <a:rPr lang="en-US" dirty="0">
                <a:solidFill>
                  <a:schemeClr val="bg1"/>
                </a:solidFill>
              </a:rPr>
              <a:t>DevOps</a:t>
            </a:r>
          </a:p>
        </p:txBody>
      </p:sp>
      <p:sp>
        <p:nvSpPr>
          <p:cNvPr id="2" name="Picture Placeholder 1"/>
          <p:cNvSpPr>
            <a:spLocks noGrp="1"/>
          </p:cNvSpPr>
          <p:nvPr>
            <p:ph type="pic" sz="quarter" idx="10"/>
          </p:nvPr>
        </p:nvSpPr>
        <p:spPr/>
      </p:sp>
      <p:pic>
        <p:nvPicPr>
          <p:cNvPr id="26626" name="Picture 2" descr="Eat, Steak, Meat, Grill, Beef, Tasty, Plate, Di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556" y="0"/>
            <a:ext cx="6094444" cy="685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8832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A picture containing red, indoor, ceiling, table&#10;&#10;Description automatically generated">
            <a:extLst>
              <a:ext uri="{FF2B5EF4-FFF2-40B4-BE49-F238E27FC236}">
                <a16:creationId xmlns:a16="http://schemas.microsoft.com/office/drawing/2014/main" id="{2BA863AC-6295-4106-8CC4-CCB1B723453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
            <a:ext cx="12192000" cy="6857985"/>
          </a:xfrm>
          <a:prstGeom prst="rect">
            <a:avLst/>
          </a:prstGeom>
        </p:spPr>
      </p:pic>
      <p:sp>
        <p:nvSpPr>
          <p:cNvPr id="2" name="Title 1"/>
          <p:cNvSpPr>
            <a:spLocks noGrp="1"/>
          </p:cNvSpPr>
          <p:nvPr>
            <p:ph type="title"/>
          </p:nvPr>
        </p:nvSpPr>
        <p:spPr/>
        <p:txBody>
          <a:bodyPr/>
          <a:lstStyle/>
          <a:p>
            <a:r>
              <a:rPr lang="en-US" dirty="0"/>
              <a:t>Service Abstraction</a:t>
            </a:r>
          </a:p>
        </p:txBody>
      </p:sp>
      <p:sp>
        <p:nvSpPr>
          <p:cNvPr id="22" name="Text Placeholder 21">
            <a:extLst>
              <a:ext uri="{FF2B5EF4-FFF2-40B4-BE49-F238E27FC236}">
                <a16:creationId xmlns:a16="http://schemas.microsoft.com/office/drawing/2014/main" id="{CAA711D3-2AE8-4D08-97CC-D313DE14F471}"/>
              </a:ext>
            </a:extLst>
          </p:cNvPr>
          <p:cNvSpPr>
            <a:spLocks noGrp="1"/>
          </p:cNvSpPr>
          <p:nvPr>
            <p:ph type="body" sz="quarter" idx="10"/>
          </p:nvPr>
        </p:nvSpPr>
        <p:spPr>
          <a:xfrm>
            <a:off x="269241" y="1189175"/>
            <a:ext cx="5378548" cy="1795876"/>
          </a:xfrm>
        </p:spPr>
        <p:txBody>
          <a:bodyPr/>
          <a:lstStyle/>
          <a:p>
            <a:r>
              <a:rPr lang="en-US" dirty="0"/>
              <a:t>Abstract backend services</a:t>
            </a:r>
          </a:p>
          <a:p>
            <a:r>
              <a:rPr lang="en-US" dirty="0"/>
              <a:t>Near real-time insights</a:t>
            </a:r>
          </a:p>
          <a:p>
            <a:r>
              <a:rPr lang="en-US" dirty="0"/>
              <a:t>Smarter services</a:t>
            </a:r>
            <a:endParaRPr lang="nl-NL" dirty="0"/>
          </a:p>
        </p:txBody>
      </p:sp>
      <p:sp>
        <p:nvSpPr>
          <p:cNvPr id="3" name="Rectangle 2"/>
          <p:cNvSpPr>
            <a:spLocks noChangeArrowheads="1"/>
          </p:cNvSpPr>
          <p:nvPr/>
        </p:nvSpPr>
        <p:spPr bwMode="auto">
          <a:xfrm>
            <a:off x="1003610" y="144965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515355" y="3266097"/>
            <a:ext cx="780290" cy="780290"/>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54836" y="2267744"/>
            <a:ext cx="780290" cy="780290"/>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142014" y="3264986"/>
            <a:ext cx="780290" cy="780290"/>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180926" y="5511552"/>
            <a:ext cx="780290" cy="780290"/>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170766" y="4377725"/>
            <a:ext cx="787632" cy="787632"/>
          </a:xfrm>
          <a:prstGeom prst="rect">
            <a:avLst/>
          </a:prstGeom>
        </p:spPr>
      </p:pic>
      <p:cxnSp>
        <p:nvCxnSpPr>
          <p:cNvPr id="14" name="Straight Arrow Connector 13"/>
          <p:cNvCxnSpPr>
            <a:cxnSpLocks/>
            <a:stCxn id="5" idx="3"/>
            <a:endCxn id="20" idx="1"/>
          </p:cNvCxnSpPr>
          <p:nvPr/>
        </p:nvCxnSpPr>
        <p:spPr>
          <a:xfrm flipV="1">
            <a:off x="7295645" y="3649434"/>
            <a:ext cx="1235159" cy="68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7E9E4BB2-88E4-464A-A57F-2B899D232F6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154836" y="1246438"/>
            <a:ext cx="780290" cy="780290"/>
          </a:xfrm>
          <a:prstGeom prst="rect">
            <a:avLst/>
          </a:prstGeom>
        </p:spPr>
      </p:pic>
      <p:cxnSp>
        <p:nvCxnSpPr>
          <p:cNvPr id="10" name="Connector: Elbow 9">
            <a:extLst>
              <a:ext uri="{FF2B5EF4-FFF2-40B4-BE49-F238E27FC236}">
                <a16:creationId xmlns:a16="http://schemas.microsoft.com/office/drawing/2014/main" id="{88FAB192-244F-459C-BE58-D341A8FBC61B}"/>
              </a:ext>
            </a:extLst>
          </p:cNvPr>
          <p:cNvCxnSpPr>
            <a:cxnSpLocks/>
            <a:stCxn id="20" idx="3"/>
            <a:endCxn id="16" idx="1"/>
          </p:cNvCxnSpPr>
          <p:nvPr/>
        </p:nvCxnSpPr>
        <p:spPr>
          <a:xfrm flipV="1">
            <a:off x="9298415" y="1636583"/>
            <a:ext cx="1856421" cy="2012851"/>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135C322F-DF63-4A8E-AC97-E3A2F2A1E1B4}"/>
              </a:ext>
            </a:extLst>
          </p:cNvPr>
          <p:cNvCxnSpPr>
            <a:cxnSpLocks/>
            <a:stCxn id="20" idx="3"/>
            <a:endCxn id="7" idx="1"/>
          </p:cNvCxnSpPr>
          <p:nvPr/>
        </p:nvCxnSpPr>
        <p:spPr>
          <a:xfrm flipV="1">
            <a:off x="9298415" y="2657889"/>
            <a:ext cx="1856421" cy="991545"/>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5698901D-7D86-4B19-89E6-76851E3DDFE4}"/>
              </a:ext>
            </a:extLst>
          </p:cNvPr>
          <p:cNvCxnSpPr>
            <a:cxnSpLocks/>
            <a:stCxn id="20" idx="3"/>
            <a:endCxn id="8" idx="1"/>
          </p:cNvCxnSpPr>
          <p:nvPr/>
        </p:nvCxnSpPr>
        <p:spPr>
          <a:xfrm>
            <a:off x="9298415" y="3649434"/>
            <a:ext cx="1843599" cy="5697"/>
          </a:xfrm>
          <a:prstGeom prst="bentConnector3">
            <a:avLst>
              <a:gd name="adj1" fmla="val 5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39AF44E2-E311-4487-9125-033C1E9EAF1B}"/>
              </a:ext>
            </a:extLst>
          </p:cNvPr>
          <p:cNvCxnSpPr>
            <a:cxnSpLocks/>
            <a:endCxn id="12" idx="1"/>
          </p:cNvCxnSpPr>
          <p:nvPr/>
        </p:nvCxnSpPr>
        <p:spPr>
          <a:xfrm>
            <a:off x="9298415" y="3655333"/>
            <a:ext cx="1872351" cy="1116208"/>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C8955F18-2424-43AE-AD22-B3345204DFEF}"/>
              </a:ext>
            </a:extLst>
          </p:cNvPr>
          <p:cNvCxnSpPr>
            <a:cxnSpLocks/>
            <a:stCxn id="20" idx="3"/>
            <a:endCxn id="11" idx="1"/>
          </p:cNvCxnSpPr>
          <p:nvPr/>
        </p:nvCxnSpPr>
        <p:spPr>
          <a:xfrm>
            <a:off x="9298415" y="3649434"/>
            <a:ext cx="1882511" cy="2252263"/>
          </a:xfrm>
          <a:prstGeom prst="bentConnector3">
            <a:avLst>
              <a:gd name="adj1" fmla="val 5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198E7CF-8389-41CD-BB55-513775D33EA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530804" y="3265628"/>
            <a:ext cx="767611" cy="767611"/>
          </a:xfrm>
          <a:prstGeom prst="rect">
            <a:avLst/>
          </a:prstGeom>
        </p:spPr>
      </p:pic>
      <p:pic>
        <p:nvPicPr>
          <p:cNvPr id="21" name="Picture 20">
            <a:extLst>
              <a:ext uri="{FF2B5EF4-FFF2-40B4-BE49-F238E27FC236}">
                <a16:creationId xmlns:a16="http://schemas.microsoft.com/office/drawing/2014/main" id="{9FE7CD64-D899-462E-AB12-5AC78F634F83}"/>
              </a:ext>
            </a:extLst>
          </p:cNvPr>
          <p:cNvPicPr>
            <a:picLocks noChangeAspect="1"/>
          </p:cNvPicPr>
          <p:nvPr/>
        </p:nvPicPr>
        <p:blipFill>
          <a:blip r:embed="rId12"/>
          <a:stretch>
            <a:fillRect/>
          </a:stretch>
        </p:blipFill>
        <p:spPr>
          <a:xfrm>
            <a:off x="269240" y="4277710"/>
            <a:ext cx="4518797" cy="2290779"/>
          </a:xfrm>
          <a:prstGeom prst="rect">
            <a:avLst/>
          </a:prstGeom>
        </p:spPr>
      </p:pic>
      <p:pic>
        <p:nvPicPr>
          <p:cNvPr id="28" name="Picture 27">
            <a:extLst>
              <a:ext uri="{FF2B5EF4-FFF2-40B4-BE49-F238E27FC236}">
                <a16:creationId xmlns:a16="http://schemas.microsoft.com/office/drawing/2014/main" id="{E7413370-F6A3-4F13-9F13-9B81D0499208}"/>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667755" y="3418497"/>
            <a:ext cx="780290" cy="780290"/>
          </a:xfrm>
          <a:prstGeom prst="rect">
            <a:avLst/>
          </a:prstGeom>
        </p:spPr>
      </p:pic>
      <p:pic>
        <p:nvPicPr>
          <p:cNvPr id="29" name="Picture 28">
            <a:extLst>
              <a:ext uri="{FF2B5EF4-FFF2-40B4-BE49-F238E27FC236}">
                <a16:creationId xmlns:a16="http://schemas.microsoft.com/office/drawing/2014/main" id="{0F6DE1B6-CBA2-45FF-ACCC-EB6C69D78C9A}"/>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820155" y="3570897"/>
            <a:ext cx="780290" cy="780290"/>
          </a:xfrm>
          <a:prstGeom prst="rect">
            <a:avLst/>
          </a:prstGeom>
        </p:spPr>
      </p:pic>
      <p:sp>
        <p:nvSpPr>
          <p:cNvPr id="24" name="Rectangle 23">
            <a:extLst>
              <a:ext uri="{FF2B5EF4-FFF2-40B4-BE49-F238E27FC236}">
                <a16:creationId xmlns:a16="http://schemas.microsoft.com/office/drawing/2014/main" id="{052A52C6-25CB-40A3-81EB-94C40C771DF2}"/>
              </a:ext>
            </a:extLst>
          </p:cNvPr>
          <p:cNvSpPr/>
          <p:nvPr/>
        </p:nvSpPr>
        <p:spPr>
          <a:xfrm rot="19844764">
            <a:off x="6672934" y="4708417"/>
            <a:ext cx="3769936" cy="923330"/>
          </a:xfrm>
          <a:prstGeom prst="rect">
            <a:avLst/>
          </a:prstGeom>
          <a:noFill/>
        </p:spPr>
        <p:txBody>
          <a:bodyPr wrap="squar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Demo</a:t>
            </a:r>
          </a:p>
        </p:txBody>
      </p:sp>
    </p:spTree>
    <p:extLst>
      <p:ext uri="{BB962C8B-B14F-4D97-AF65-F5344CB8AC3E}">
        <p14:creationId xmlns:p14="http://schemas.microsoft.com/office/powerpoint/2010/main" val="3040363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2">
                                            <p:bg/>
                                          </p:spTgt>
                                        </p:tgtEl>
                                        <p:attrNameLst>
                                          <p:attrName>style.visibility</p:attrName>
                                        </p:attrNameLst>
                                      </p:cBhvr>
                                      <p:to>
                                        <p:strVal val="visible"/>
                                      </p:to>
                                    </p:set>
                                    <p:animEffect transition="in" filter="fade">
                                      <p:cBhvr>
                                        <p:cTn id="41" dur="500"/>
                                        <p:tgtEl>
                                          <p:spTgt spid="22">
                                            <p:bg/>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xEl>
                                              <p:pRg st="0" end="0"/>
                                            </p:txEl>
                                          </p:spTgt>
                                        </p:tgtEl>
                                        <p:attrNameLst>
                                          <p:attrName>style.visibility</p:attrName>
                                        </p:attrNameLst>
                                      </p:cBhvr>
                                      <p:to>
                                        <p:strVal val="visible"/>
                                      </p:to>
                                    </p:set>
                                    <p:animEffect transition="in" filter="fade">
                                      <p:cBhvr>
                                        <p:cTn id="44" dur="500"/>
                                        <p:tgtEl>
                                          <p:spTgt spid="22">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2">
                                            <p:txEl>
                                              <p:pRg st="1" end="1"/>
                                            </p:txEl>
                                          </p:spTgt>
                                        </p:tgtEl>
                                        <p:attrNameLst>
                                          <p:attrName>style.visibility</p:attrName>
                                        </p:attrNameLst>
                                      </p:cBhvr>
                                      <p:to>
                                        <p:strVal val="visible"/>
                                      </p:to>
                                    </p:set>
                                    <p:animEffect transition="in" filter="fade">
                                      <p:cBhvr>
                                        <p:cTn id="49" dur="500"/>
                                        <p:tgtEl>
                                          <p:spTgt spid="22">
                                            <p:txEl>
                                              <p:pRg st="1" end="1"/>
                                            </p:txEl>
                                          </p:spTgt>
                                        </p:tgtEl>
                                      </p:cBhvr>
                                    </p:animEffect>
                                  </p:childTnLst>
                                </p:cTn>
                              </p:par>
                              <p:par>
                                <p:cTn id="50" presetID="9" presetClass="emph" presetSubtype="0" nodeType="withEffect">
                                  <p:stCondLst>
                                    <p:cond delay="0"/>
                                  </p:stCondLst>
                                  <p:childTnLst>
                                    <p:set>
                                      <p:cBhvr>
                                        <p:cTn id="51" dur="indefinite"/>
                                        <p:tgtEl>
                                          <p:spTgt spid="22">
                                            <p:txEl>
                                              <p:pRg st="0" end="0"/>
                                            </p:txEl>
                                          </p:spTgt>
                                        </p:tgtEl>
                                        <p:attrNameLst>
                                          <p:attrName>style.opacity</p:attrName>
                                        </p:attrNameLst>
                                      </p:cBhvr>
                                      <p:to>
                                        <p:strVal val="0.25"/>
                                      </p:to>
                                    </p:set>
                                    <p:animEffect filter="image" prLst="opacity: 0.25">
                                      <p:cBhvr rctx="IE">
                                        <p:cTn id="52" dur="indefinite"/>
                                        <p:tgtEl>
                                          <p:spTgt spid="22">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2">
                                            <p:txEl>
                                              <p:pRg st="2" end="2"/>
                                            </p:txEl>
                                          </p:spTgt>
                                        </p:tgtEl>
                                        <p:attrNameLst>
                                          <p:attrName>style.visibility</p:attrName>
                                        </p:attrNameLst>
                                      </p:cBhvr>
                                      <p:to>
                                        <p:strVal val="visible"/>
                                      </p:to>
                                    </p:set>
                                    <p:animEffect transition="in" filter="fade">
                                      <p:cBhvr>
                                        <p:cTn id="57" dur="500"/>
                                        <p:tgtEl>
                                          <p:spTgt spid="22">
                                            <p:txEl>
                                              <p:pRg st="2" end="2"/>
                                            </p:txEl>
                                          </p:spTgt>
                                        </p:tgtEl>
                                      </p:cBhvr>
                                    </p:animEffect>
                                  </p:childTnLst>
                                </p:cTn>
                              </p:par>
                              <p:par>
                                <p:cTn id="58" presetID="9" presetClass="emph" presetSubtype="0" nodeType="withEffect">
                                  <p:stCondLst>
                                    <p:cond delay="0"/>
                                  </p:stCondLst>
                                  <p:childTnLst>
                                    <p:set>
                                      <p:cBhvr>
                                        <p:cTn id="59" dur="indefinite"/>
                                        <p:tgtEl>
                                          <p:spTgt spid="22">
                                            <p:txEl>
                                              <p:pRg st="1" end="1"/>
                                            </p:txEl>
                                          </p:spTgt>
                                        </p:tgtEl>
                                        <p:attrNameLst>
                                          <p:attrName>style.opacity</p:attrName>
                                        </p:attrNameLst>
                                      </p:cBhvr>
                                      <p:to>
                                        <p:strVal val="0.25"/>
                                      </p:to>
                                    </p:set>
                                    <p:animEffect filter="image" prLst="opacity: 0.25">
                                      <p:cBhvr rctx="IE">
                                        <p:cTn id="60" dur="indefinite"/>
                                        <p:tgtEl>
                                          <p:spTgt spid="22">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par>
                                <p:cTn id="66" presetID="9" presetClass="emph" presetSubtype="0" nodeType="withEffect">
                                  <p:stCondLst>
                                    <p:cond delay="0"/>
                                  </p:stCondLst>
                                  <p:childTnLst>
                                    <p:set>
                                      <p:cBhvr>
                                        <p:cTn id="67" dur="indefinite"/>
                                        <p:tgtEl>
                                          <p:spTgt spid="22">
                                            <p:txEl>
                                              <p:pRg st="2" end="2"/>
                                            </p:txEl>
                                          </p:spTgt>
                                        </p:tgtEl>
                                        <p:attrNameLst>
                                          <p:attrName>style.opacity</p:attrName>
                                        </p:attrNameLst>
                                      </p:cBhvr>
                                      <p:to>
                                        <p:strVal val="0.25"/>
                                      </p:to>
                                    </p:set>
                                    <p:animEffect filter="image" prLst="opacity: 0.25">
                                      <p:cBhvr rctx="IE">
                                        <p:cTn id="68" dur="indefinite"/>
                                        <p:tgtEl>
                                          <p:spTgt spid="22">
                                            <p:txEl>
                                              <p:pRg st="2" end="2"/>
                                            </p:txEl>
                                          </p:spTgt>
                                        </p:tgtEl>
                                      </p:cBhvr>
                                    </p:animEffect>
                                  </p:childTnLst>
                                </p:cTn>
                              </p:par>
                            </p:childTnLst>
                          </p:cTn>
                        </p:par>
                        <p:par>
                          <p:cTn id="69" fill="hold">
                            <p:stCondLst>
                              <p:cond delay="500"/>
                            </p:stCondLst>
                            <p:childTnLst>
                              <p:par>
                                <p:cTn id="70" presetID="10" presetClass="entr" presetSubtype="0" fill="hold"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par>
                          <p:cTn id="73" fill="hold">
                            <p:stCondLst>
                              <p:cond delay="1000"/>
                            </p:stCondLst>
                            <p:childTnLst>
                              <p:par>
                                <p:cTn id="74" presetID="10" presetClass="entr" presetSubtype="0" fill="hold" nodeType="after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fade">
                                      <p:cBhvr>
                                        <p:cTn id="76" dur="500"/>
                                        <p:tgtEl>
                                          <p:spTgt spid="10"/>
                                        </p:tgtEl>
                                      </p:cBhvr>
                                    </p:animEffect>
                                  </p:childTnLst>
                                </p:cTn>
                              </p:par>
                            </p:childTnLst>
                          </p:cTn>
                        </p:par>
                        <p:par>
                          <p:cTn id="77" fill="hold">
                            <p:stCondLst>
                              <p:cond delay="1500"/>
                            </p:stCondLst>
                            <p:childTnLst>
                              <p:par>
                                <p:cTn id="78" presetID="10" presetClass="entr" presetSubtype="0" fill="hold" nodeType="after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fade">
                                      <p:cBhvr>
                                        <p:cTn id="80" dur="500"/>
                                        <p:tgtEl>
                                          <p:spTgt spid="17"/>
                                        </p:tgtEl>
                                      </p:cBhvr>
                                    </p:animEffect>
                                  </p:childTnLst>
                                </p:cTn>
                              </p:par>
                            </p:childTnLst>
                          </p:cTn>
                        </p:par>
                        <p:par>
                          <p:cTn id="81" fill="hold">
                            <p:stCondLst>
                              <p:cond delay="2000"/>
                            </p:stCondLst>
                            <p:childTnLst>
                              <p:par>
                                <p:cTn id="82" presetID="10" presetClass="entr" presetSubtype="0" fill="hold" nodeType="after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500"/>
                                        <p:tgtEl>
                                          <p:spTgt spid="19"/>
                                        </p:tgtEl>
                                      </p:cBhvr>
                                    </p:animEffect>
                                  </p:childTnLst>
                                </p:cTn>
                              </p:par>
                            </p:childTnLst>
                          </p:cTn>
                        </p:par>
                        <p:par>
                          <p:cTn id="85" fill="hold">
                            <p:stCondLst>
                              <p:cond delay="2500"/>
                            </p:stCondLst>
                            <p:childTnLst>
                              <p:par>
                                <p:cTn id="86" presetID="10" presetClass="entr" presetSubtype="0"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childTnLst>
                          </p:cTn>
                        </p:par>
                        <p:par>
                          <p:cTn id="89" fill="hold">
                            <p:stCondLst>
                              <p:cond delay="3000"/>
                            </p:stCondLst>
                            <p:childTnLst>
                              <p:par>
                                <p:cTn id="90" presetID="10" presetClass="entr" presetSubtype="0" fill="hold" nodeType="afterEffect">
                                  <p:stCondLst>
                                    <p:cond delay="0"/>
                                  </p:stCondLst>
                                  <p:childTnLst>
                                    <p:set>
                                      <p:cBhvr>
                                        <p:cTn id="91" dur="1" fill="hold">
                                          <p:stCondLst>
                                            <p:cond delay="0"/>
                                          </p:stCondLst>
                                        </p:cTn>
                                        <p:tgtEl>
                                          <p:spTgt spid="27"/>
                                        </p:tgtEl>
                                        <p:attrNameLst>
                                          <p:attrName>style.visibility</p:attrName>
                                        </p:attrNameLst>
                                      </p:cBhvr>
                                      <p:to>
                                        <p:strVal val="visible"/>
                                      </p:to>
                                    </p:set>
                                    <p:animEffect transition="in" filter="fade">
                                      <p:cBhvr>
                                        <p:cTn id="92" dur="500"/>
                                        <p:tgtEl>
                                          <p:spTgt spid="27"/>
                                        </p:tgtEl>
                                      </p:cBhvr>
                                    </p:animEffect>
                                  </p:childTnLst>
                                </p:cTn>
                              </p:par>
                            </p:childTnLst>
                          </p:cTn>
                        </p:par>
                        <p:par>
                          <p:cTn id="93" fill="hold">
                            <p:stCondLst>
                              <p:cond delay="3500"/>
                            </p:stCondLst>
                            <p:childTnLst>
                              <p:par>
                                <p:cTn id="94" presetID="10" presetClass="entr" presetSubtype="0" fill="hold" nodeType="afterEffect">
                                  <p:stCondLst>
                                    <p:cond delay="0"/>
                                  </p:stCondLst>
                                  <p:childTnLst>
                                    <p:set>
                                      <p:cBhvr>
                                        <p:cTn id="95" dur="1" fill="hold">
                                          <p:stCondLst>
                                            <p:cond delay="0"/>
                                          </p:stCondLst>
                                        </p:cTn>
                                        <p:tgtEl>
                                          <p:spTgt spid="21"/>
                                        </p:tgtEl>
                                        <p:attrNameLst>
                                          <p:attrName>style.visibility</p:attrName>
                                        </p:attrNameLst>
                                      </p:cBhvr>
                                      <p:to>
                                        <p:strVal val="visible"/>
                                      </p:to>
                                    </p:set>
                                    <p:animEffect transition="in" filter="fade">
                                      <p:cBhvr>
                                        <p:cTn id="96" dur="500"/>
                                        <p:tgtEl>
                                          <p:spTgt spid="21"/>
                                        </p:tgtEl>
                                      </p:cBhvr>
                                    </p:animEffect>
                                  </p:childTnLst>
                                </p:cTn>
                              </p:par>
                            </p:childTnLst>
                          </p:cTn>
                        </p:par>
                      </p:childTnLst>
                    </p:cTn>
                  </p:par>
                  <p:par>
                    <p:cTn id="97" fill="hold">
                      <p:stCondLst>
                        <p:cond delay="indefinite"/>
                      </p:stCondLst>
                      <p:childTnLst>
                        <p:par>
                          <p:cTn id="98" fill="hold">
                            <p:stCondLst>
                              <p:cond delay="0"/>
                            </p:stCondLst>
                            <p:childTnLst>
                              <p:par>
                                <p:cTn id="99" presetID="31" presetClass="entr" presetSubtype="0" fill="hold" grpId="0" nodeType="clickEffect">
                                  <p:stCondLst>
                                    <p:cond delay="0"/>
                                  </p:stCondLst>
                                  <p:childTnLst>
                                    <p:set>
                                      <p:cBhvr>
                                        <p:cTn id="100" dur="1" fill="hold">
                                          <p:stCondLst>
                                            <p:cond delay="0"/>
                                          </p:stCondLst>
                                        </p:cTn>
                                        <p:tgtEl>
                                          <p:spTgt spid="24"/>
                                        </p:tgtEl>
                                        <p:attrNameLst>
                                          <p:attrName>style.visibility</p:attrName>
                                        </p:attrNameLst>
                                      </p:cBhvr>
                                      <p:to>
                                        <p:strVal val="visible"/>
                                      </p:to>
                                    </p:set>
                                    <p:anim calcmode="lin" valueType="num">
                                      <p:cBhvr>
                                        <p:cTn id="101" dur="1000" fill="hold"/>
                                        <p:tgtEl>
                                          <p:spTgt spid="24"/>
                                        </p:tgtEl>
                                        <p:attrNameLst>
                                          <p:attrName>ppt_w</p:attrName>
                                        </p:attrNameLst>
                                      </p:cBhvr>
                                      <p:tavLst>
                                        <p:tav tm="0">
                                          <p:val>
                                            <p:fltVal val="0"/>
                                          </p:val>
                                        </p:tav>
                                        <p:tav tm="100000">
                                          <p:val>
                                            <p:strVal val="#ppt_w"/>
                                          </p:val>
                                        </p:tav>
                                      </p:tavLst>
                                    </p:anim>
                                    <p:anim calcmode="lin" valueType="num">
                                      <p:cBhvr>
                                        <p:cTn id="102" dur="1000" fill="hold"/>
                                        <p:tgtEl>
                                          <p:spTgt spid="24"/>
                                        </p:tgtEl>
                                        <p:attrNameLst>
                                          <p:attrName>ppt_h</p:attrName>
                                        </p:attrNameLst>
                                      </p:cBhvr>
                                      <p:tavLst>
                                        <p:tav tm="0">
                                          <p:val>
                                            <p:fltVal val="0"/>
                                          </p:val>
                                        </p:tav>
                                        <p:tav tm="100000">
                                          <p:val>
                                            <p:strVal val="#ppt_h"/>
                                          </p:val>
                                        </p:tav>
                                      </p:tavLst>
                                    </p:anim>
                                    <p:anim calcmode="lin" valueType="num">
                                      <p:cBhvr>
                                        <p:cTn id="103" dur="1000" fill="hold"/>
                                        <p:tgtEl>
                                          <p:spTgt spid="24"/>
                                        </p:tgtEl>
                                        <p:attrNameLst>
                                          <p:attrName>style.rotation</p:attrName>
                                        </p:attrNameLst>
                                      </p:cBhvr>
                                      <p:tavLst>
                                        <p:tav tm="0">
                                          <p:val>
                                            <p:fltVal val="90"/>
                                          </p:val>
                                        </p:tav>
                                        <p:tav tm="100000">
                                          <p:val>
                                            <p:fltVal val="0"/>
                                          </p:val>
                                        </p:tav>
                                      </p:tavLst>
                                    </p:anim>
                                    <p:animEffect transition="in" filter="fade">
                                      <p:cBhvr>
                                        <p:cTn id="104"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uiExpand="1" build="p" animBg="1"/>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 bus&#10;&#10;Description automatically generated">
            <a:extLst>
              <a:ext uri="{FF2B5EF4-FFF2-40B4-BE49-F238E27FC236}">
                <a16:creationId xmlns:a16="http://schemas.microsoft.com/office/drawing/2014/main" id="{AFA11CDB-E75F-4986-A8ED-0AA5A92E85E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11449" y="0"/>
            <a:ext cx="12203449" cy="6858000"/>
          </a:xfrm>
          <a:prstGeom prst="rect">
            <a:avLst/>
          </a:prstGeom>
        </p:spPr>
      </p:pic>
      <p:sp>
        <p:nvSpPr>
          <p:cNvPr id="27" name="TextBox 26"/>
          <p:cNvSpPr txBox="1"/>
          <p:nvPr/>
        </p:nvSpPr>
        <p:spPr>
          <a:xfrm>
            <a:off x="73879" y="5896645"/>
            <a:ext cx="271799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rgbClr val="1C7C7A"/>
                </a:solidFill>
                <a:latin typeface="Segoe UI"/>
              </a:rPr>
              <a:t>On-Premises</a:t>
            </a:r>
          </a:p>
        </p:txBody>
      </p:sp>
      <p:cxnSp>
        <p:nvCxnSpPr>
          <p:cNvPr id="11" name="Straight Arrow Connector 10"/>
          <p:cNvCxnSpPr>
            <a:cxnSpLocks/>
          </p:cNvCxnSpPr>
          <p:nvPr/>
        </p:nvCxnSpPr>
        <p:spPr>
          <a:xfrm>
            <a:off x="-11449" y="5910067"/>
            <a:ext cx="2756843"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72" name="TextBox 471">
            <a:extLst>
              <a:ext uri="{FF2B5EF4-FFF2-40B4-BE49-F238E27FC236}">
                <a16:creationId xmlns:a16="http://schemas.microsoft.com/office/drawing/2014/main" id="{08AC357A-CE29-4061-B66B-61B9106B951F}"/>
              </a:ext>
            </a:extLst>
          </p:cNvPr>
          <p:cNvSpPr txBox="1"/>
          <p:nvPr/>
        </p:nvSpPr>
        <p:spPr>
          <a:xfrm rot="20877579">
            <a:off x="580172" y="4640833"/>
            <a:ext cx="1832033"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many </a:t>
            </a:r>
            <a:r>
              <a:rPr lang="en-US" sz="1468" b="1" kern="0" dirty="0">
                <a:gradFill>
                  <a:gsLst>
                    <a:gs pos="1250">
                      <a:srgbClr val="353535"/>
                    </a:gs>
                    <a:gs pos="100000">
                      <a:srgbClr val="353535"/>
                    </a:gs>
                  </a:gsLst>
                  <a:lin ang="5400000" scaled="0"/>
                </a:gradFill>
                <a:latin typeface="Segoe UI"/>
              </a:rPr>
              <a:t>servers </a:t>
            </a:r>
          </a:p>
          <a:p>
            <a:pPr defTabSz="895870">
              <a:lnSpc>
                <a:spcPct val="90000"/>
              </a:lnSpc>
              <a:defRPr/>
            </a:pPr>
            <a:r>
              <a:rPr lang="en-US" sz="1468" kern="0" dirty="0">
                <a:gradFill>
                  <a:gsLst>
                    <a:gs pos="1250">
                      <a:srgbClr val="353535"/>
                    </a:gs>
                    <a:gs pos="100000">
                      <a:srgbClr val="353535"/>
                    </a:gs>
                  </a:gsLst>
                  <a:lin ang="5400000" scaled="0"/>
                </a:gradFill>
                <a:latin typeface="Segoe UI"/>
              </a:rPr>
              <a:t>do I need?</a:t>
            </a:r>
          </a:p>
        </p:txBody>
      </p:sp>
      <p:sp>
        <p:nvSpPr>
          <p:cNvPr id="473" name="TextBox 472">
            <a:extLst>
              <a:ext uri="{FF2B5EF4-FFF2-40B4-BE49-F238E27FC236}">
                <a16:creationId xmlns:a16="http://schemas.microsoft.com/office/drawing/2014/main" id="{22C7F164-D5DC-4773-A6B6-0FA281150922}"/>
              </a:ext>
            </a:extLst>
          </p:cNvPr>
          <p:cNvSpPr txBox="1"/>
          <p:nvPr/>
        </p:nvSpPr>
        <p:spPr>
          <a:xfrm rot="21066084">
            <a:off x="6892619" y="3084716"/>
            <a:ext cx="1263487"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Which OS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should I use?</a:t>
            </a:r>
          </a:p>
        </p:txBody>
      </p:sp>
      <p:sp>
        <p:nvSpPr>
          <p:cNvPr id="474" name="TextBox 473">
            <a:extLst>
              <a:ext uri="{FF2B5EF4-FFF2-40B4-BE49-F238E27FC236}">
                <a16:creationId xmlns:a16="http://schemas.microsoft.com/office/drawing/2014/main" id="{B419743A-E54D-4F29-A536-BE914D6DD763}"/>
              </a:ext>
            </a:extLst>
          </p:cNvPr>
          <p:cNvSpPr txBox="1"/>
          <p:nvPr/>
        </p:nvSpPr>
        <p:spPr>
          <a:xfrm>
            <a:off x="7421179" y="4854682"/>
            <a:ext cx="1881713"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often should </a:t>
            </a:r>
          </a:p>
          <a:p>
            <a:pPr defTabSz="895870">
              <a:lnSpc>
                <a:spcPct val="90000"/>
              </a:lnSpc>
              <a:defRPr/>
            </a:pPr>
            <a:r>
              <a:rPr lang="en-US" sz="1468" kern="0" dirty="0">
                <a:gradFill>
                  <a:gsLst>
                    <a:gs pos="1250">
                      <a:srgbClr val="353535"/>
                    </a:gs>
                    <a:gs pos="100000">
                      <a:srgbClr val="353535"/>
                    </a:gs>
                  </a:gsLst>
                  <a:lin ang="5400000" scaled="0"/>
                </a:gradFill>
                <a:latin typeface="Segoe UI"/>
              </a:rPr>
              <a:t>I </a:t>
            </a:r>
            <a:r>
              <a:rPr lang="en-US" sz="1468" b="1" kern="0" dirty="0">
                <a:gradFill>
                  <a:gsLst>
                    <a:gs pos="1250">
                      <a:srgbClr val="353535"/>
                    </a:gs>
                    <a:gs pos="100000">
                      <a:srgbClr val="353535"/>
                    </a:gs>
                  </a:gsLst>
                  <a:lin ang="5400000" scaled="0"/>
                </a:gradFill>
                <a:latin typeface="Segoe UI"/>
              </a:rPr>
              <a:t>patch</a:t>
            </a:r>
            <a:r>
              <a:rPr lang="en-US" sz="1468" kern="0" dirty="0">
                <a:gradFill>
                  <a:gsLst>
                    <a:gs pos="1250">
                      <a:srgbClr val="353535"/>
                    </a:gs>
                    <a:gs pos="100000">
                      <a:srgbClr val="353535"/>
                    </a:gs>
                  </a:gsLst>
                  <a:lin ang="5400000" scaled="0"/>
                </a:gradFill>
                <a:latin typeface="Segoe UI"/>
              </a:rPr>
              <a:t> 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75" name="TextBox 474">
            <a:extLst>
              <a:ext uri="{FF2B5EF4-FFF2-40B4-BE49-F238E27FC236}">
                <a16:creationId xmlns:a16="http://schemas.microsoft.com/office/drawing/2014/main" id="{4FFEFDA6-DC12-4102-B56A-92DABB0AA1A9}"/>
              </a:ext>
            </a:extLst>
          </p:cNvPr>
          <p:cNvSpPr txBox="1"/>
          <p:nvPr/>
        </p:nvSpPr>
        <p:spPr>
          <a:xfrm rot="20700000">
            <a:off x="1078036" y="1256163"/>
            <a:ext cx="193514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size of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should I </a:t>
            </a:r>
            <a:r>
              <a:rPr lang="en-US" sz="1468" b="1" kern="0" dirty="0">
                <a:gradFill>
                  <a:gsLst>
                    <a:gs pos="1250">
                      <a:srgbClr val="353535"/>
                    </a:gs>
                    <a:gs pos="100000">
                      <a:srgbClr val="353535"/>
                    </a:gs>
                  </a:gsLst>
                  <a:lin ang="5400000" scaled="0"/>
                </a:gradFill>
                <a:latin typeface="Segoe UI"/>
              </a:rPr>
              <a:t>buy</a:t>
            </a:r>
            <a:r>
              <a:rPr lang="en-US" sz="1468" kern="0" dirty="0">
                <a:gradFill>
                  <a:gsLst>
                    <a:gs pos="1250">
                      <a:srgbClr val="353535"/>
                    </a:gs>
                    <a:gs pos="100000">
                      <a:srgbClr val="353535"/>
                    </a:gs>
                  </a:gsLst>
                  <a:lin ang="5400000" scaled="0"/>
                </a:gradFill>
                <a:latin typeface="Segoe UI"/>
              </a:rPr>
              <a:t>?</a:t>
            </a:r>
          </a:p>
        </p:txBody>
      </p:sp>
      <p:sp>
        <p:nvSpPr>
          <p:cNvPr id="476" name="TextBox 475">
            <a:extLst>
              <a:ext uri="{FF2B5EF4-FFF2-40B4-BE49-F238E27FC236}">
                <a16:creationId xmlns:a16="http://schemas.microsoft.com/office/drawing/2014/main" id="{0FAC1726-28A7-4960-BA0C-BB764E2E31A2}"/>
              </a:ext>
            </a:extLst>
          </p:cNvPr>
          <p:cNvSpPr txBox="1"/>
          <p:nvPr/>
        </p:nvSpPr>
        <p:spPr>
          <a:xfrm rot="1233718">
            <a:off x="10028125" y="1375118"/>
            <a:ext cx="181492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often should I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backup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77" name="TextBox 476">
            <a:extLst>
              <a:ext uri="{FF2B5EF4-FFF2-40B4-BE49-F238E27FC236}">
                <a16:creationId xmlns:a16="http://schemas.microsoft.com/office/drawing/2014/main" id="{3379046E-538C-4A49-B064-DABE32C84478}"/>
              </a:ext>
            </a:extLst>
          </p:cNvPr>
          <p:cNvSpPr txBox="1"/>
          <p:nvPr/>
        </p:nvSpPr>
        <p:spPr>
          <a:xfrm>
            <a:off x="9988526" y="2213717"/>
            <a:ext cx="178286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increase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utilization?</a:t>
            </a:r>
          </a:p>
        </p:txBody>
      </p:sp>
      <p:sp>
        <p:nvSpPr>
          <p:cNvPr id="478" name="TextBox 477">
            <a:extLst>
              <a:ext uri="{FF2B5EF4-FFF2-40B4-BE49-F238E27FC236}">
                <a16:creationId xmlns:a16="http://schemas.microsoft.com/office/drawing/2014/main" id="{074C5B96-3B22-4E4B-A609-C17613CB2BEA}"/>
              </a:ext>
            </a:extLst>
          </p:cNvPr>
          <p:cNvSpPr txBox="1"/>
          <p:nvPr/>
        </p:nvSpPr>
        <p:spPr>
          <a:xfrm>
            <a:off x="6708038" y="181978"/>
            <a:ext cx="2037737"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do I </a:t>
            </a:r>
            <a:r>
              <a:rPr lang="en-US" sz="1468" b="1" kern="0" dirty="0">
                <a:gradFill>
                  <a:gsLst>
                    <a:gs pos="1250">
                      <a:srgbClr val="353535"/>
                    </a:gs>
                    <a:gs pos="100000">
                      <a:srgbClr val="353535"/>
                    </a:gs>
                  </a:gsLst>
                  <a:lin ang="5400000" scaled="0"/>
                </a:gradFill>
                <a:latin typeface="Segoe UI"/>
              </a:rPr>
              <a:t>deploy</a:t>
            </a:r>
            <a:r>
              <a:rPr lang="en-US" sz="1468" kern="0" dirty="0">
                <a:gradFill>
                  <a:gsLst>
                    <a:gs pos="1250">
                      <a:srgbClr val="353535"/>
                    </a:gs>
                    <a:gs pos="100000">
                      <a:srgbClr val="353535"/>
                    </a:gs>
                  </a:gsLst>
                  <a:lin ang="5400000" scaled="0"/>
                </a:gradFill>
                <a:latin typeface="Segoe UI"/>
              </a:rPr>
              <a:t> new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code</a:t>
            </a:r>
            <a:r>
              <a:rPr lang="en-US" sz="1468" kern="0" dirty="0">
                <a:gradFill>
                  <a:gsLst>
                    <a:gs pos="1250">
                      <a:srgbClr val="353535"/>
                    </a:gs>
                    <a:gs pos="100000">
                      <a:srgbClr val="353535"/>
                    </a:gs>
                  </a:gsLst>
                  <a:lin ang="5400000" scaled="0"/>
                </a:gradFill>
                <a:latin typeface="Segoe UI"/>
              </a:rPr>
              <a:t> to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79" name="TextBox 478">
            <a:extLst>
              <a:ext uri="{FF2B5EF4-FFF2-40B4-BE49-F238E27FC236}">
                <a16:creationId xmlns:a16="http://schemas.microsoft.com/office/drawing/2014/main" id="{A2EB86EB-157E-4144-905B-F13291770571}"/>
              </a:ext>
            </a:extLst>
          </p:cNvPr>
          <p:cNvSpPr txBox="1"/>
          <p:nvPr/>
        </p:nvSpPr>
        <p:spPr>
          <a:xfrm>
            <a:off x="4654744" y="878364"/>
            <a:ext cx="2135521"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Which packages should</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be on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80" name="TextBox 479">
            <a:extLst>
              <a:ext uri="{FF2B5EF4-FFF2-40B4-BE49-F238E27FC236}">
                <a16:creationId xmlns:a16="http://schemas.microsoft.com/office/drawing/2014/main" id="{75527077-AE97-47AA-BD97-F755BDFD8D79}"/>
              </a:ext>
            </a:extLst>
          </p:cNvPr>
          <p:cNvSpPr txBox="1"/>
          <p:nvPr/>
        </p:nvSpPr>
        <p:spPr>
          <a:xfrm>
            <a:off x="2537873" y="4815735"/>
            <a:ext cx="2273056"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It takes how long to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provision</a:t>
            </a:r>
            <a:r>
              <a:rPr lang="en-US" sz="1468" kern="0" dirty="0">
                <a:gradFill>
                  <a:gsLst>
                    <a:gs pos="1250">
                      <a:srgbClr val="353535"/>
                    </a:gs>
                    <a:gs pos="100000">
                      <a:srgbClr val="353535"/>
                    </a:gs>
                  </a:gsLst>
                  <a:lin ang="5400000" scaled="0"/>
                </a:gradFill>
                <a:latin typeface="Segoe UI"/>
              </a:rPr>
              <a:t> a new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481" name="TextBox 480">
            <a:extLst>
              <a:ext uri="{FF2B5EF4-FFF2-40B4-BE49-F238E27FC236}">
                <a16:creationId xmlns:a16="http://schemas.microsoft.com/office/drawing/2014/main" id="{5F48CB9B-1183-4C06-A7C5-90F0F4BC485D}"/>
              </a:ext>
            </a:extLst>
          </p:cNvPr>
          <p:cNvSpPr txBox="1"/>
          <p:nvPr/>
        </p:nvSpPr>
        <p:spPr>
          <a:xfrm rot="2037234">
            <a:off x="9685271" y="3428460"/>
            <a:ext cx="176843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Are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in a </a:t>
            </a:r>
          </a:p>
          <a:p>
            <a:pPr defTabSz="895870">
              <a:lnSpc>
                <a:spcPct val="90000"/>
              </a:lnSpc>
              <a:defRPr/>
            </a:pPr>
            <a:r>
              <a:rPr lang="en-US" sz="1468" kern="0" dirty="0">
                <a:gradFill>
                  <a:gsLst>
                    <a:gs pos="1250">
                      <a:srgbClr val="353535"/>
                    </a:gs>
                    <a:gs pos="100000">
                      <a:srgbClr val="353535"/>
                    </a:gs>
                  </a:gsLst>
                  <a:lin ang="5400000" scaled="0"/>
                </a:gradFill>
                <a:latin typeface="Segoe UI"/>
              </a:rPr>
              <a:t>secure location?</a:t>
            </a:r>
          </a:p>
        </p:txBody>
      </p:sp>
      <p:sp>
        <p:nvSpPr>
          <p:cNvPr id="482" name="TextBox 481">
            <a:extLst>
              <a:ext uri="{FF2B5EF4-FFF2-40B4-BE49-F238E27FC236}">
                <a16:creationId xmlns:a16="http://schemas.microsoft.com/office/drawing/2014/main" id="{449688C2-16E4-4EE7-8F0A-4FCEF65B818F}"/>
              </a:ext>
            </a:extLst>
          </p:cNvPr>
          <p:cNvSpPr txBox="1"/>
          <p:nvPr/>
        </p:nvSpPr>
        <p:spPr>
          <a:xfrm rot="20116499">
            <a:off x="7159157" y="3699363"/>
            <a:ext cx="1911101"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happens if the </a:t>
            </a:r>
          </a:p>
          <a:p>
            <a:pPr defTabSz="895870">
              <a:lnSpc>
                <a:spcPct val="90000"/>
              </a:lnSpc>
              <a:defRPr/>
            </a:pPr>
            <a:r>
              <a:rPr lang="en-US" sz="1468" kern="0" dirty="0">
                <a:gradFill>
                  <a:gsLst>
                    <a:gs pos="1250">
                      <a:srgbClr val="353535"/>
                    </a:gs>
                    <a:gs pos="100000">
                      <a:srgbClr val="353535"/>
                    </a:gs>
                  </a:gsLst>
                  <a:lin ang="5400000" scaled="0"/>
                </a:gradFill>
                <a:latin typeface="Segoe UI"/>
              </a:rPr>
              <a:t>power goes out?</a:t>
            </a:r>
          </a:p>
        </p:txBody>
      </p:sp>
      <p:sp>
        <p:nvSpPr>
          <p:cNvPr id="483" name="TextBox 482">
            <a:extLst>
              <a:ext uri="{FF2B5EF4-FFF2-40B4-BE49-F238E27FC236}">
                <a16:creationId xmlns:a16="http://schemas.microsoft.com/office/drawing/2014/main" id="{CDD9048F-D154-4AE8-8943-AF540591AEC4}"/>
              </a:ext>
            </a:extLst>
          </p:cNvPr>
          <p:cNvSpPr txBox="1"/>
          <p:nvPr/>
        </p:nvSpPr>
        <p:spPr>
          <a:xfrm rot="19484879">
            <a:off x="475961" y="3442521"/>
            <a:ext cx="191270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Do I need secondary</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network connection?</a:t>
            </a:r>
          </a:p>
        </p:txBody>
      </p:sp>
      <p:sp>
        <p:nvSpPr>
          <p:cNvPr id="484" name="TextBox 483">
            <a:extLst>
              <a:ext uri="{FF2B5EF4-FFF2-40B4-BE49-F238E27FC236}">
                <a16:creationId xmlns:a16="http://schemas.microsoft.com/office/drawing/2014/main" id="{400E6DC3-6FE4-4B92-A837-44D524EE6889}"/>
              </a:ext>
            </a:extLst>
          </p:cNvPr>
          <p:cNvSpPr txBox="1"/>
          <p:nvPr/>
        </p:nvSpPr>
        <p:spPr>
          <a:xfrm rot="21388068">
            <a:off x="2916918" y="156043"/>
            <a:ext cx="2786340"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is the right </a:t>
            </a:r>
            <a:r>
              <a:rPr lang="en-US" sz="1468" b="1" kern="0" dirty="0">
                <a:gradFill>
                  <a:gsLst>
                    <a:gs pos="1250">
                      <a:srgbClr val="353535"/>
                    </a:gs>
                    <a:gs pos="100000">
                      <a:srgbClr val="353535"/>
                    </a:gs>
                  </a:gsLst>
                  <a:lin ang="5400000" scaled="0"/>
                </a:gradFill>
                <a:latin typeface="Segoe UI"/>
              </a:rPr>
              <a:t>size</a:t>
            </a:r>
            <a:r>
              <a:rPr lang="en-US" sz="1468" kern="0" dirty="0">
                <a:gradFill>
                  <a:gsLst>
                    <a:gs pos="1250">
                      <a:srgbClr val="353535"/>
                    </a:gs>
                    <a:gs pos="100000">
                      <a:srgbClr val="353535"/>
                    </a:gs>
                  </a:gsLst>
                  <a:lin ang="5400000" scaled="0"/>
                </a:gradFill>
                <a:latin typeface="Segoe UI"/>
              </a:rPr>
              <a:t> of </a:t>
            </a:r>
          </a:p>
          <a:p>
            <a:pPr defTabSz="895870">
              <a:lnSpc>
                <a:spcPct val="90000"/>
              </a:lnSpc>
              <a:defRPr/>
            </a:pPr>
            <a:r>
              <a:rPr lang="en-US" sz="1468" b="1" kern="0" dirty="0">
                <a:gradFill>
                  <a:gsLst>
                    <a:gs pos="1250">
                      <a:srgbClr val="353535"/>
                    </a:gs>
                    <a:gs pos="100000">
                      <a:srgbClr val="353535"/>
                    </a:gs>
                  </a:gsLst>
                  <a:lin ang="5400000" scaled="0"/>
                </a:gradFill>
                <a:latin typeface="Segoe UI"/>
              </a:rPr>
              <a:t>servers </a:t>
            </a:r>
            <a:r>
              <a:rPr lang="en-US" sz="1468" kern="0" dirty="0">
                <a:gradFill>
                  <a:gsLst>
                    <a:gs pos="1250">
                      <a:srgbClr val="353535"/>
                    </a:gs>
                    <a:gs pos="100000">
                      <a:srgbClr val="353535"/>
                    </a:gs>
                  </a:gsLst>
                  <a:lin ang="5400000" scaled="0"/>
                </a:gradFill>
                <a:latin typeface="Segoe UI"/>
              </a:rPr>
              <a:t>for my business needs?</a:t>
            </a:r>
          </a:p>
        </p:txBody>
      </p:sp>
      <p:sp>
        <p:nvSpPr>
          <p:cNvPr id="485" name="TextBox 484">
            <a:extLst>
              <a:ext uri="{FF2B5EF4-FFF2-40B4-BE49-F238E27FC236}">
                <a16:creationId xmlns:a16="http://schemas.microsoft.com/office/drawing/2014/main" id="{18DA3D07-DFDE-4BAE-A823-A35FDB08F22E}"/>
              </a:ext>
            </a:extLst>
          </p:cNvPr>
          <p:cNvSpPr txBox="1"/>
          <p:nvPr/>
        </p:nvSpPr>
        <p:spPr>
          <a:xfrm rot="20700000">
            <a:off x="3602814" y="3072575"/>
            <a:ext cx="2040364"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has </a:t>
            </a:r>
            <a:r>
              <a:rPr lang="en-US" sz="1468" b="1" kern="0" dirty="0">
                <a:gradFill>
                  <a:gsLst>
                    <a:gs pos="1250">
                      <a:srgbClr val="353535"/>
                    </a:gs>
                    <a:gs pos="100000">
                      <a:srgbClr val="353535"/>
                    </a:gs>
                  </a:gsLst>
                  <a:lin ang="5400000" scaled="0"/>
                </a:gradFill>
                <a:latin typeface="Segoe UI"/>
              </a:rPr>
              <a:t>physical</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access to 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86" name="TextBox 485">
            <a:extLst>
              <a:ext uri="{FF2B5EF4-FFF2-40B4-BE49-F238E27FC236}">
                <a16:creationId xmlns:a16="http://schemas.microsoft.com/office/drawing/2014/main" id="{72BB1518-288E-4A04-A584-D069A31E1589}"/>
              </a:ext>
            </a:extLst>
          </p:cNvPr>
          <p:cNvSpPr txBox="1"/>
          <p:nvPr/>
        </p:nvSpPr>
        <p:spPr>
          <a:xfrm rot="19699786">
            <a:off x="4275743" y="3884778"/>
            <a:ext cx="1042273"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Do I need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a UPS?</a:t>
            </a:r>
          </a:p>
        </p:txBody>
      </p:sp>
      <p:sp>
        <p:nvSpPr>
          <p:cNvPr id="487" name="TextBox 486">
            <a:extLst>
              <a:ext uri="{FF2B5EF4-FFF2-40B4-BE49-F238E27FC236}">
                <a16:creationId xmlns:a16="http://schemas.microsoft.com/office/drawing/2014/main" id="{CBE850DA-80E5-46EA-8144-F9570F419EB8}"/>
              </a:ext>
            </a:extLst>
          </p:cNvPr>
          <p:cNvSpPr txBox="1"/>
          <p:nvPr/>
        </p:nvSpPr>
        <p:spPr>
          <a:xfrm rot="20103308">
            <a:off x="550613" y="398820"/>
            <a:ext cx="195117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media should I </a:t>
            </a:r>
          </a:p>
          <a:p>
            <a:pPr defTabSz="895870">
              <a:lnSpc>
                <a:spcPct val="90000"/>
              </a:lnSpc>
              <a:defRPr/>
            </a:pPr>
            <a:r>
              <a:rPr lang="en-US" sz="1468" kern="0" dirty="0">
                <a:gradFill>
                  <a:gsLst>
                    <a:gs pos="1250">
                      <a:srgbClr val="353535"/>
                    </a:gs>
                    <a:gs pos="100000">
                      <a:srgbClr val="353535"/>
                    </a:gs>
                  </a:gsLst>
                  <a:lin ang="5400000" scaled="0"/>
                </a:gradFill>
                <a:latin typeface="Segoe UI"/>
              </a:rPr>
              <a:t>use to keep backup?</a:t>
            </a:r>
          </a:p>
        </p:txBody>
      </p:sp>
      <p:sp>
        <p:nvSpPr>
          <p:cNvPr id="488" name="TextBox 487">
            <a:extLst>
              <a:ext uri="{FF2B5EF4-FFF2-40B4-BE49-F238E27FC236}">
                <a16:creationId xmlns:a16="http://schemas.microsoft.com/office/drawing/2014/main" id="{24AD7F0D-29D6-4E2C-A0F7-4537B2290E71}"/>
              </a:ext>
            </a:extLst>
          </p:cNvPr>
          <p:cNvSpPr txBox="1"/>
          <p:nvPr/>
        </p:nvSpPr>
        <p:spPr>
          <a:xfrm rot="469746">
            <a:off x="8948970" y="3962347"/>
            <a:ext cx="2217984" cy="507246"/>
          </a:xfrm>
          <a:prstGeom prst="rect">
            <a:avLst/>
          </a:prstGeom>
          <a:noFill/>
        </p:spPr>
        <p:txBody>
          <a:bodyPr wrap="squar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storage I </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need to use?</a:t>
            </a:r>
          </a:p>
        </p:txBody>
      </p:sp>
      <p:sp>
        <p:nvSpPr>
          <p:cNvPr id="489" name="TextBox 488">
            <a:extLst>
              <a:ext uri="{FF2B5EF4-FFF2-40B4-BE49-F238E27FC236}">
                <a16:creationId xmlns:a16="http://schemas.microsoft.com/office/drawing/2014/main" id="{A5E9F7C7-2085-4410-96F4-81B73EC1BA4C}"/>
              </a:ext>
            </a:extLst>
          </p:cNvPr>
          <p:cNvSpPr txBox="1"/>
          <p:nvPr/>
        </p:nvSpPr>
        <p:spPr>
          <a:xfrm rot="736380">
            <a:off x="672906" y="2324926"/>
            <a:ext cx="1396338"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a:t>
            </a:r>
            <a:br>
              <a:rPr lang="en-US" sz="1468" kern="0" dirty="0">
                <a:gradFill>
                  <a:gsLst>
                    <a:gs pos="1250">
                      <a:srgbClr val="353535"/>
                    </a:gs>
                    <a:gs pos="100000">
                      <a:srgbClr val="353535"/>
                    </a:gs>
                  </a:gsLst>
                  <a:lin ang="5400000" scaled="0"/>
                </a:gradFill>
                <a:latin typeface="Segoe UI"/>
              </a:rPr>
            </a:br>
            <a:r>
              <a:rPr lang="en-US" sz="1468" b="1" kern="0" dirty="0">
                <a:gradFill>
                  <a:gsLst>
                    <a:gs pos="1250">
                      <a:srgbClr val="353535"/>
                    </a:gs>
                    <a:gs pos="100000">
                      <a:srgbClr val="353535"/>
                    </a:gs>
                  </a:gsLst>
                  <a:lin ang="5400000" scaled="0"/>
                </a:gradFill>
                <a:latin typeface="Segoe UI"/>
              </a:rPr>
              <a:t>scale</a:t>
            </a:r>
            <a:r>
              <a:rPr lang="en-US" sz="1468" kern="0" dirty="0">
                <a:gradFill>
                  <a:gsLst>
                    <a:gs pos="1250">
                      <a:srgbClr val="353535"/>
                    </a:gs>
                    <a:gs pos="100000">
                      <a:srgbClr val="353535"/>
                    </a:gs>
                  </a:gsLst>
                  <a:lin ang="5400000" scaled="0"/>
                </a:gradFill>
                <a:latin typeface="Segoe UI"/>
              </a:rPr>
              <a:t> my app?</a:t>
            </a:r>
          </a:p>
        </p:txBody>
      </p:sp>
      <p:sp>
        <p:nvSpPr>
          <p:cNvPr id="490" name="TextBox 489">
            <a:extLst>
              <a:ext uri="{FF2B5EF4-FFF2-40B4-BE49-F238E27FC236}">
                <a16:creationId xmlns:a16="http://schemas.microsoft.com/office/drawing/2014/main" id="{80A1BCD9-3DD2-4F6C-B01F-7F702194436E}"/>
              </a:ext>
            </a:extLst>
          </p:cNvPr>
          <p:cNvSpPr txBox="1"/>
          <p:nvPr/>
        </p:nvSpPr>
        <p:spPr>
          <a:xfrm rot="20700000">
            <a:off x="9114781" y="330751"/>
            <a:ext cx="2308317" cy="507246"/>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What happens in case of</a:t>
            </a:r>
          </a:p>
          <a:p>
            <a:pPr defTabSz="895870">
              <a:lnSpc>
                <a:spcPct val="90000"/>
              </a:lnSpc>
              <a:defRPr/>
            </a:pP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 </a:t>
            </a:r>
            <a:r>
              <a:rPr lang="en-US" sz="1468" b="1" kern="0" dirty="0">
                <a:gradFill>
                  <a:gsLst>
                    <a:gs pos="1250">
                      <a:srgbClr val="353535"/>
                    </a:gs>
                    <a:gs pos="100000">
                      <a:srgbClr val="353535"/>
                    </a:gs>
                  </a:gsLst>
                  <a:lin ang="5400000" scaled="0"/>
                </a:gradFill>
                <a:latin typeface="Segoe UI"/>
              </a:rPr>
              <a:t>hardware</a:t>
            </a:r>
            <a:r>
              <a:rPr lang="en-US" sz="1468" kern="0" dirty="0">
                <a:gradFill>
                  <a:gsLst>
                    <a:gs pos="1250">
                      <a:srgbClr val="353535"/>
                    </a:gs>
                    <a:gs pos="100000">
                      <a:srgbClr val="353535"/>
                    </a:gs>
                  </a:gsLst>
                  <a:lin ang="5400000" scaled="0"/>
                </a:gradFill>
                <a:latin typeface="Segoe UI"/>
              </a:rPr>
              <a:t> failure?</a:t>
            </a:r>
          </a:p>
        </p:txBody>
      </p:sp>
      <p:sp>
        <p:nvSpPr>
          <p:cNvPr id="491" name="TextBox 490">
            <a:extLst>
              <a:ext uri="{FF2B5EF4-FFF2-40B4-BE49-F238E27FC236}">
                <a16:creationId xmlns:a16="http://schemas.microsoft.com/office/drawing/2014/main" id="{FB72B630-EEEA-4E45-B90C-AC753A4B7240}"/>
              </a:ext>
            </a:extLst>
          </p:cNvPr>
          <p:cNvSpPr txBox="1"/>
          <p:nvPr/>
        </p:nvSpPr>
        <p:spPr>
          <a:xfrm rot="164117">
            <a:off x="9747535" y="4698083"/>
            <a:ext cx="2031325" cy="498983"/>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How can I dynamically</a:t>
            </a:r>
            <a:br>
              <a:rPr lang="en-US" sz="1468" kern="0" dirty="0">
                <a:gradFill>
                  <a:gsLst>
                    <a:gs pos="1250">
                      <a:srgbClr val="353535"/>
                    </a:gs>
                    <a:gs pos="100000">
                      <a:srgbClr val="353535"/>
                    </a:gs>
                  </a:gsLst>
                  <a:lin ang="5400000" scaled="0"/>
                </a:gradFill>
                <a:latin typeface="Segoe UI"/>
              </a:rPr>
            </a:br>
            <a:r>
              <a:rPr lang="en-US" sz="1468" kern="0" dirty="0">
                <a:gradFill>
                  <a:gsLst>
                    <a:gs pos="1250">
                      <a:srgbClr val="353535"/>
                    </a:gs>
                    <a:gs pos="100000">
                      <a:srgbClr val="353535"/>
                    </a:gs>
                  </a:gsLst>
                  <a:lin ang="5400000" scaled="0"/>
                </a:gradFill>
                <a:latin typeface="Segoe UI"/>
              </a:rPr>
              <a:t>configure my app?</a:t>
            </a:r>
          </a:p>
        </p:txBody>
      </p:sp>
      <p:sp>
        <p:nvSpPr>
          <p:cNvPr id="492" name="TextBox 491">
            <a:extLst>
              <a:ext uri="{FF2B5EF4-FFF2-40B4-BE49-F238E27FC236}">
                <a16:creationId xmlns:a16="http://schemas.microsoft.com/office/drawing/2014/main" id="{D053BDE4-E7ED-4FE9-854E-748588B368DD}"/>
              </a:ext>
            </a:extLst>
          </p:cNvPr>
          <p:cNvSpPr txBox="1"/>
          <p:nvPr/>
        </p:nvSpPr>
        <p:spPr>
          <a:xfrm rot="1660797">
            <a:off x="2280485" y="3865790"/>
            <a:ext cx="1509922"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a:t>
            </a:r>
            <a:r>
              <a:rPr lang="en-US" sz="1468" b="1" kern="0" dirty="0">
                <a:gradFill>
                  <a:gsLst>
                    <a:gs pos="1250">
                      <a:srgbClr val="353535"/>
                    </a:gs>
                    <a:gs pos="100000">
                      <a:srgbClr val="353535"/>
                    </a:gs>
                  </a:gsLst>
                  <a:lin ang="5400000" scaled="0"/>
                </a:gradFill>
                <a:latin typeface="Segoe UI"/>
              </a:rPr>
              <a:t>monitors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my </a:t>
            </a:r>
            <a:r>
              <a:rPr lang="en-US" sz="1468" b="1" kern="0" dirty="0">
                <a:gradFill>
                  <a:gsLst>
                    <a:gs pos="1250">
                      <a:srgbClr val="353535"/>
                    </a:gs>
                    <a:gs pos="100000">
                      <a:srgbClr val="353535"/>
                    </a:gs>
                  </a:gsLst>
                  <a:lin ang="5400000" scaled="0"/>
                </a:gradFill>
                <a:latin typeface="Segoe UI"/>
              </a:rPr>
              <a:t>Servers</a:t>
            </a:r>
            <a:r>
              <a:rPr lang="en-US" sz="1468" kern="0" dirty="0">
                <a:gradFill>
                  <a:gsLst>
                    <a:gs pos="1250">
                      <a:srgbClr val="353535"/>
                    </a:gs>
                    <a:gs pos="100000">
                      <a:srgbClr val="353535"/>
                    </a:gs>
                  </a:gsLst>
                  <a:lin ang="5400000" scaled="0"/>
                </a:gradFill>
                <a:latin typeface="Segoe UI"/>
              </a:rPr>
              <a:t>?</a:t>
            </a:r>
          </a:p>
        </p:txBody>
      </p:sp>
      <p:sp>
        <p:nvSpPr>
          <p:cNvPr id="493" name="TextBox 492">
            <a:extLst>
              <a:ext uri="{FF2B5EF4-FFF2-40B4-BE49-F238E27FC236}">
                <a16:creationId xmlns:a16="http://schemas.microsoft.com/office/drawing/2014/main" id="{4D438378-49C5-4372-A33E-8179C3CE13B9}"/>
              </a:ext>
            </a:extLst>
          </p:cNvPr>
          <p:cNvSpPr txBox="1"/>
          <p:nvPr/>
        </p:nvSpPr>
        <p:spPr>
          <a:xfrm rot="20084240">
            <a:off x="7093537" y="1143578"/>
            <a:ext cx="1509922" cy="507431"/>
          </a:xfrm>
          <a:prstGeom prst="rect">
            <a:avLst/>
          </a:prstGeom>
          <a:noFill/>
        </p:spPr>
        <p:txBody>
          <a:bodyPr wrap="none" rtlCol="0">
            <a:spAutoFit/>
          </a:bodyPr>
          <a:lstStyle/>
          <a:p>
            <a:pPr defTabSz="895870">
              <a:lnSpc>
                <a:spcPct val="90000"/>
              </a:lnSpc>
              <a:defRPr/>
            </a:pPr>
            <a:r>
              <a:rPr lang="en-US" sz="1468" kern="0" dirty="0">
                <a:gradFill>
                  <a:gsLst>
                    <a:gs pos="1250">
                      <a:srgbClr val="353535"/>
                    </a:gs>
                    <a:gs pos="100000">
                      <a:srgbClr val="353535"/>
                    </a:gs>
                  </a:gsLst>
                  <a:lin ang="5400000" scaled="0"/>
                </a:gradFill>
                <a:latin typeface="Segoe UI"/>
              </a:rPr>
              <a:t>Who </a:t>
            </a:r>
            <a:r>
              <a:rPr lang="en-US" sz="1468" b="1" kern="0" dirty="0">
                <a:gradFill>
                  <a:gsLst>
                    <a:gs pos="1250">
                      <a:srgbClr val="353535"/>
                    </a:gs>
                    <a:gs pos="100000">
                      <a:srgbClr val="353535"/>
                    </a:gs>
                  </a:gsLst>
                  <a:lin ang="5400000" scaled="0"/>
                </a:gradFill>
                <a:latin typeface="Segoe UI"/>
              </a:rPr>
              <a:t>monitors</a:t>
            </a:r>
            <a:r>
              <a:rPr lang="en-US" sz="1468" kern="0" dirty="0">
                <a:gradFill>
                  <a:gsLst>
                    <a:gs pos="1250">
                      <a:srgbClr val="353535"/>
                    </a:gs>
                    <a:gs pos="100000">
                      <a:srgbClr val="353535"/>
                    </a:gs>
                  </a:gsLst>
                  <a:lin ang="5400000" scaled="0"/>
                </a:gradFill>
                <a:latin typeface="Segoe UI"/>
              </a:rPr>
              <a:t> </a:t>
            </a:r>
          </a:p>
          <a:p>
            <a:pPr defTabSz="895870">
              <a:lnSpc>
                <a:spcPct val="90000"/>
              </a:lnSpc>
              <a:defRPr/>
            </a:pPr>
            <a:r>
              <a:rPr lang="en-US" sz="1468" kern="0" dirty="0">
                <a:gradFill>
                  <a:gsLst>
                    <a:gs pos="1250">
                      <a:srgbClr val="353535"/>
                    </a:gs>
                    <a:gs pos="100000">
                      <a:srgbClr val="353535"/>
                    </a:gs>
                  </a:gsLst>
                  <a:lin ang="5400000" scaled="0"/>
                </a:gradFill>
                <a:latin typeface="Segoe UI"/>
              </a:rPr>
              <a:t>my </a:t>
            </a:r>
            <a:r>
              <a:rPr lang="en-US" sz="1468" b="1" kern="0" dirty="0">
                <a:gradFill>
                  <a:gsLst>
                    <a:gs pos="1250">
                      <a:srgbClr val="353535"/>
                    </a:gs>
                    <a:gs pos="100000">
                      <a:srgbClr val="353535"/>
                    </a:gs>
                  </a:gsLst>
                  <a:lin ang="5400000" scaled="0"/>
                </a:gradFill>
                <a:latin typeface="Segoe UI"/>
              </a:rPr>
              <a:t>App</a:t>
            </a:r>
            <a:r>
              <a:rPr lang="en-US" sz="1468" kern="0" dirty="0">
                <a:gradFill>
                  <a:gsLst>
                    <a:gs pos="1250">
                      <a:srgbClr val="353535"/>
                    </a:gs>
                    <a:gs pos="100000">
                      <a:srgbClr val="353535"/>
                    </a:gs>
                  </a:gsLst>
                  <a:lin ang="5400000" scaled="0"/>
                </a:gradFill>
                <a:latin typeface="Segoe UI"/>
              </a:rPr>
              <a:t>?</a:t>
            </a:r>
          </a:p>
        </p:txBody>
      </p:sp>
      <p:grpSp>
        <p:nvGrpSpPr>
          <p:cNvPr id="494" name="Group 493">
            <a:extLst>
              <a:ext uri="{FF2B5EF4-FFF2-40B4-BE49-F238E27FC236}">
                <a16:creationId xmlns:a16="http://schemas.microsoft.com/office/drawing/2014/main" id="{C7248088-4FC8-469C-A0A6-5A4EB7560C4F}"/>
              </a:ext>
            </a:extLst>
          </p:cNvPr>
          <p:cNvGrpSpPr/>
          <p:nvPr/>
        </p:nvGrpSpPr>
        <p:grpSpPr>
          <a:xfrm>
            <a:off x="5439028" y="4121228"/>
            <a:ext cx="1313945" cy="1313945"/>
            <a:chOff x="5547902" y="4202399"/>
            <a:chExt cx="1340672" cy="1340672"/>
          </a:xfrm>
        </p:grpSpPr>
        <p:sp>
          <p:nvSpPr>
            <p:cNvPr id="495" name="Oval 494">
              <a:extLst>
                <a:ext uri="{FF2B5EF4-FFF2-40B4-BE49-F238E27FC236}">
                  <a16:creationId xmlns:a16="http://schemas.microsoft.com/office/drawing/2014/main" id="{6755518F-1332-4581-9621-61C43CC711ED}"/>
                </a:ext>
              </a:extLst>
            </p:cNvPr>
            <p:cNvSpPr/>
            <p:nvPr/>
          </p:nvSpPr>
          <p:spPr bwMode="auto">
            <a:xfrm>
              <a:off x="5547902" y="4202399"/>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496" name="Group 495">
              <a:extLst>
                <a:ext uri="{FF2B5EF4-FFF2-40B4-BE49-F238E27FC236}">
                  <a16:creationId xmlns:a16="http://schemas.microsoft.com/office/drawing/2014/main" id="{A2D496DD-C6EA-4BFF-BA41-68E7019CF029}"/>
                </a:ext>
              </a:extLst>
            </p:cNvPr>
            <p:cNvGrpSpPr/>
            <p:nvPr/>
          </p:nvGrpSpPr>
          <p:grpSpPr>
            <a:xfrm>
              <a:off x="5882043" y="4461171"/>
              <a:ext cx="744667" cy="794664"/>
              <a:chOff x="2084593" y="2157479"/>
              <a:chExt cx="958326" cy="1022668"/>
            </a:xfrm>
          </p:grpSpPr>
          <p:grpSp>
            <p:nvGrpSpPr>
              <p:cNvPr id="497" name="Group 4">
                <a:extLst>
                  <a:ext uri="{FF2B5EF4-FFF2-40B4-BE49-F238E27FC236}">
                    <a16:creationId xmlns:a16="http://schemas.microsoft.com/office/drawing/2014/main" id="{DB37634A-166C-4754-9F49-03E7D8207C58}"/>
                  </a:ext>
                </a:extLst>
              </p:cNvPr>
              <p:cNvGrpSpPr>
                <a:grpSpLocks noChangeAspect="1"/>
              </p:cNvGrpSpPr>
              <p:nvPr/>
            </p:nvGrpSpPr>
            <p:grpSpPr bwMode="auto">
              <a:xfrm>
                <a:off x="2084593" y="2157479"/>
                <a:ext cx="475727" cy="1022668"/>
                <a:chOff x="7" y="12"/>
                <a:chExt cx="167" cy="359"/>
              </a:xfrm>
            </p:grpSpPr>
            <p:sp>
              <p:nvSpPr>
                <p:cNvPr id="505" name="Rectangle 5">
                  <a:extLst>
                    <a:ext uri="{FF2B5EF4-FFF2-40B4-BE49-F238E27FC236}">
                      <a16:creationId xmlns:a16="http://schemas.microsoft.com/office/drawing/2014/main" id="{0705E0AF-7F2B-4C8C-AAD9-19630E779725}"/>
                    </a:ext>
                  </a:extLst>
                </p:cNvPr>
                <p:cNvSpPr>
                  <a:spLocks noChangeArrowheads="1"/>
                </p:cNvSpPr>
                <p:nvPr/>
              </p:nvSpPr>
              <p:spPr bwMode="auto">
                <a:xfrm>
                  <a:off x="7" y="45"/>
                  <a:ext cx="167" cy="32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6" name="Freeform 6">
                  <a:extLst>
                    <a:ext uri="{FF2B5EF4-FFF2-40B4-BE49-F238E27FC236}">
                      <a16:creationId xmlns:a16="http://schemas.microsoft.com/office/drawing/2014/main" id="{37BC0BC6-0C65-4CFB-B333-43BB4C140FEF}"/>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7" name="Rectangle 7">
                  <a:extLst>
                    <a:ext uri="{FF2B5EF4-FFF2-40B4-BE49-F238E27FC236}">
                      <a16:creationId xmlns:a16="http://schemas.microsoft.com/office/drawing/2014/main" id="{07710CB3-5D29-45C8-A1E8-0E4C5C6CB867}"/>
                    </a:ext>
                  </a:extLst>
                </p:cNvPr>
                <p:cNvSpPr>
                  <a:spLocks noChangeArrowheads="1"/>
                </p:cNvSpPr>
                <p:nvPr/>
              </p:nvSpPr>
              <p:spPr bwMode="auto">
                <a:xfrm>
                  <a:off x="42" y="232"/>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8" name="Rectangle 8">
                  <a:extLst>
                    <a:ext uri="{FF2B5EF4-FFF2-40B4-BE49-F238E27FC236}">
                      <a16:creationId xmlns:a16="http://schemas.microsoft.com/office/drawing/2014/main" id="{CE7F3212-77CE-4133-8C7C-33E0487829C6}"/>
                    </a:ext>
                  </a:extLst>
                </p:cNvPr>
                <p:cNvSpPr>
                  <a:spLocks noChangeArrowheads="1"/>
                </p:cNvSpPr>
                <p:nvPr/>
              </p:nvSpPr>
              <p:spPr bwMode="auto">
                <a:xfrm>
                  <a:off x="114" y="232"/>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9" name="Rectangle 9">
                  <a:extLst>
                    <a:ext uri="{FF2B5EF4-FFF2-40B4-BE49-F238E27FC236}">
                      <a16:creationId xmlns:a16="http://schemas.microsoft.com/office/drawing/2014/main" id="{938177DE-9762-4054-A951-1138B211F8B2}"/>
                    </a:ext>
                  </a:extLst>
                </p:cNvPr>
                <p:cNvSpPr>
                  <a:spLocks noChangeArrowheads="1"/>
                </p:cNvSpPr>
                <p:nvPr/>
              </p:nvSpPr>
              <p:spPr bwMode="auto">
                <a:xfrm>
                  <a:off x="42" y="164"/>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0" name="Rectangle 10">
                  <a:extLst>
                    <a:ext uri="{FF2B5EF4-FFF2-40B4-BE49-F238E27FC236}">
                      <a16:creationId xmlns:a16="http://schemas.microsoft.com/office/drawing/2014/main" id="{89A86235-957F-403E-9D9E-9B5CB6487192}"/>
                    </a:ext>
                  </a:extLst>
                </p:cNvPr>
                <p:cNvSpPr>
                  <a:spLocks noChangeArrowheads="1"/>
                </p:cNvSpPr>
                <p:nvPr/>
              </p:nvSpPr>
              <p:spPr bwMode="auto">
                <a:xfrm>
                  <a:off x="114" y="164"/>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1" name="Rectangle 11">
                  <a:extLst>
                    <a:ext uri="{FF2B5EF4-FFF2-40B4-BE49-F238E27FC236}">
                      <a16:creationId xmlns:a16="http://schemas.microsoft.com/office/drawing/2014/main" id="{A68CA5FC-1D23-464E-9A7B-B0E75C1A11C7}"/>
                    </a:ext>
                  </a:extLst>
                </p:cNvPr>
                <p:cNvSpPr>
                  <a:spLocks noChangeArrowheads="1"/>
                </p:cNvSpPr>
                <p:nvPr/>
              </p:nvSpPr>
              <p:spPr bwMode="auto">
                <a:xfrm>
                  <a:off x="42" y="98"/>
                  <a:ext cx="25"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2" name="Rectangle 12">
                  <a:extLst>
                    <a:ext uri="{FF2B5EF4-FFF2-40B4-BE49-F238E27FC236}">
                      <a16:creationId xmlns:a16="http://schemas.microsoft.com/office/drawing/2014/main" id="{D67ADD76-14AE-4C4E-B77C-EEEF51B788E2}"/>
                    </a:ext>
                  </a:extLst>
                </p:cNvPr>
                <p:cNvSpPr>
                  <a:spLocks noChangeArrowheads="1"/>
                </p:cNvSpPr>
                <p:nvPr/>
              </p:nvSpPr>
              <p:spPr bwMode="auto">
                <a:xfrm>
                  <a:off x="114" y="98"/>
                  <a:ext cx="26"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13" name="Rectangle 13">
                  <a:extLst>
                    <a:ext uri="{FF2B5EF4-FFF2-40B4-BE49-F238E27FC236}">
                      <a16:creationId xmlns:a16="http://schemas.microsoft.com/office/drawing/2014/main" id="{68BDCE7E-9662-4DBC-81CF-EF2D9224EB0F}"/>
                    </a:ext>
                  </a:extLst>
                </p:cNvPr>
                <p:cNvSpPr>
                  <a:spLocks noChangeArrowheads="1"/>
                </p:cNvSpPr>
                <p:nvPr/>
              </p:nvSpPr>
              <p:spPr bwMode="auto">
                <a:xfrm>
                  <a:off x="31" y="12"/>
                  <a:ext cx="47" cy="33"/>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498" name="Group 497">
                <a:extLst>
                  <a:ext uri="{FF2B5EF4-FFF2-40B4-BE49-F238E27FC236}">
                    <a16:creationId xmlns:a16="http://schemas.microsoft.com/office/drawing/2014/main" id="{08E9E1A6-24A5-4201-85F8-42C05D0D866D}"/>
                  </a:ext>
                </a:extLst>
              </p:cNvPr>
              <p:cNvGrpSpPr/>
              <p:nvPr/>
            </p:nvGrpSpPr>
            <p:grpSpPr>
              <a:xfrm>
                <a:off x="2561534" y="2758439"/>
                <a:ext cx="475727" cy="421466"/>
                <a:chOff x="2779974" y="2727959"/>
                <a:chExt cx="475727" cy="421466"/>
              </a:xfrm>
            </p:grpSpPr>
            <p:sp>
              <p:nvSpPr>
                <p:cNvPr id="500" name="Rectangle 5">
                  <a:extLst>
                    <a:ext uri="{FF2B5EF4-FFF2-40B4-BE49-F238E27FC236}">
                      <a16:creationId xmlns:a16="http://schemas.microsoft.com/office/drawing/2014/main" id="{BB58F740-7CDB-4F56-92D6-14E27F4BB058}"/>
                    </a:ext>
                  </a:extLst>
                </p:cNvPr>
                <p:cNvSpPr>
                  <a:spLocks noChangeArrowheads="1"/>
                </p:cNvSpPr>
                <p:nvPr/>
              </p:nvSpPr>
              <p:spPr bwMode="auto">
                <a:xfrm>
                  <a:off x="2779974" y="2727959"/>
                  <a:ext cx="475727" cy="42146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1" name="Freeform 6">
                  <a:extLst>
                    <a:ext uri="{FF2B5EF4-FFF2-40B4-BE49-F238E27FC236}">
                      <a16:creationId xmlns:a16="http://schemas.microsoft.com/office/drawing/2014/main" id="{0F11372C-6001-4F01-8407-E6520D0F9368}"/>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2" name="Rectangle 7">
                  <a:extLst>
                    <a:ext uri="{FF2B5EF4-FFF2-40B4-BE49-F238E27FC236}">
                      <a16:creationId xmlns:a16="http://schemas.microsoft.com/office/drawing/2014/main" id="{E2BE5618-CBDD-4FB6-9226-32DEBF6A2493}"/>
                    </a:ext>
                  </a:extLst>
                </p:cNvPr>
                <p:cNvSpPr>
                  <a:spLocks noChangeArrowheads="1"/>
                </p:cNvSpPr>
                <p:nvPr/>
              </p:nvSpPr>
              <p:spPr bwMode="auto">
                <a:xfrm>
                  <a:off x="2879677" y="2829662"/>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3" name="Rectangle 8">
                  <a:extLst>
                    <a:ext uri="{FF2B5EF4-FFF2-40B4-BE49-F238E27FC236}">
                      <a16:creationId xmlns:a16="http://schemas.microsoft.com/office/drawing/2014/main" id="{2BF4E629-CDC1-44BB-AF62-6D4B700DB1A6}"/>
                    </a:ext>
                  </a:extLst>
                </p:cNvPr>
                <p:cNvSpPr>
                  <a:spLocks noChangeArrowheads="1"/>
                </p:cNvSpPr>
                <p:nvPr/>
              </p:nvSpPr>
              <p:spPr bwMode="auto">
                <a:xfrm>
                  <a:off x="3084781" y="2829662"/>
                  <a:ext cx="74065"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04" name="Rectangle 9">
                  <a:extLst>
                    <a:ext uri="{FF2B5EF4-FFF2-40B4-BE49-F238E27FC236}">
                      <a16:creationId xmlns:a16="http://schemas.microsoft.com/office/drawing/2014/main" id="{C29C09C2-C8D6-414C-861A-969125645B61}"/>
                    </a:ext>
                  </a:extLst>
                </p:cNvPr>
                <p:cNvSpPr>
                  <a:spLocks noChangeArrowheads="1"/>
                </p:cNvSpPr>
                <p:nvPr/>
              </p:nvSpPr>
              <p:spPr bwMode="auto">
                <a:xfrm>
                  <a:off x="2879677" y="3004253"/>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
            <p:nvSpPr>
              <p:cNvPr id="499" name="Isosceles Triangle 498">
                <a:extLst>
                  <a:ext uri="{FF2B5EF4-FFF2-40B4-BE49-F238E27FC236}">
                    <a16:creationId xmlns:a16="http://schemas.microsoft.com/office/drawing/2014/main" id="{724AC76B-2EF3-4F15-83E3-0DBC08AE5C8B}"/>
                  </a:ext>
                </a:extLst>
              </p:cNvPr>
              <p:cNvSpPr/>
              <p:nvPr/>
            </p:nvSpPr>
            <p:spPr bwMode="auto">
              <a:xfrm>
                <a:off x="2560320" y="2537142"/>
                <a:ext cx="482599" cy="221297"/>
              </a:xfrm>
              <a:prstGeom prst="triangle">
                <a:avLst>
                  <a:gd name="adj" fmla="val 0"/>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err="1">
                  <a:solidFill>
                    <a:srgbClr val="353535"/>
                  </a:solidFill>
                  <a:latin typeface="Segoe UI Semilight"/>
                </a:endParaRPr>
              </a:p>
            </p:txBody>
          </p:sp>
        </p:grpSp>
      </p:grpSp>
      <p:grpSp>
        <p:nvGrpSpPr>
          <p:cNvPr id="514" name="Group 513">
            <a:extLst>
              <a:ext uri="{FF2B5EF4-FFF2-40B4-BE49-F238E27FC236}">
                <a16:creationId xmlns:a16="http://schemas.microsoft.com/office/drawing/2014/main" id="{04703DEA-9C90-443E-893E-DF200A2BD659}"/>
              </a:ext>
            </a:extLst>
          </p:cNvPr>
          <p:cNvGrpSpPr/>
          <p:nvPr/>
        </p:nvGrpSpPr>
        <p:grpSpPr>
          <a:xfrm>
            <a:off x="5439028" y="1689737"/>
            <a:ext cx="1313945" cy="1313945"/>
            <a:chOff x="5547902" y="2127586"/>
            <a:chExt cx="1340672" cy="1340672"/>
          </a:xfrm>
        </p:grpSpPr>
        <p:sp>
          <p:nvSpPr>
            <p:cNvPr id="515" name="Oval 514">
              <a:extLst>
                <a:ext uri="{FF2B5EF4-FFF2-40B4-BE49-F238E27FC236}">
                  <a16:creationId xmlns:a16="http://schemas.microsoft.com/office/drawing/2014/main" id="{05A0A71C-A96A-40E3-A038-D5CD153D0CAD}"/>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516" name="Group 16">
              <a:extLst>
                <a:ext uri="{FF2B5EF4-FFF2-40B4-BE49-F238E27FC236}">
                  <a16:creationId xmlns:a16="http://schemas.microsoft.com/office/drawing/2014/main" id="{9451A24D-1EDA-430A-934A-8014299FA217}"/>
                </a:ext>
              </a:extLst>
            </p:cNvPr>
            <p:cNvGrpSpPr>
              <a:grpSpLocks noChangeAspect="1"/>
            </p:cNvGrpSpPr>
            <p:nvPr/>
          </p:nvGrpSpPr>
          <p:grpSpPr bwMode="auto">
            <a:xfrm>
              <a:off x="5824049" y="2333627"/>
              <a:ext cx="770389" cy="891106"/>
              <a:chOff x="13" y="7"/>
              <a:chExt cx="351" cy="406"/>
            </a:xfrm>
          </p:grpSpPr>
          <p:sp>
            <p:nvSpPr>
              <p:cNvPr id="517" name="Freeform 17">
                <a:extLst>
                  <a:ext uri="{FF2B5EF4-FFF2-40B4-BE49-F238E27FC236}">
                    <a16:creationId xmlns:a16="http://schemas.microsoft.com/office/drawing/2014/main" id="{9800920D-A144-4F0C-9501-4F02788AACB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18" name="Freeform 18">
                <a:extLst>
                  <a:ext uri="{FF2B5EF4-FFF2-40B4-BE49-F238E27FC236}">
                    <a16:creationId xmlns:a16="http://schemas.microsoft.com/office/drawing/2014/main" id="{7D620620-4656-4353-A03C-C8E1E8DE2AB9}"/>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19" name="Line 19">
                <a:extLst>
                  <a:ext uri="{FF2B5EF4-FFF2-40B4-BE49-F238E27FC236}">
                    <a16:creationId xmlns:a16="http://schemas.microsoft.com/office/drawing/2014/main" id="{D5426AE5-E555-4EAB-B53D-1AE41F0A645F}"/>
                  </a:ext>
                </a:extLst>
              </p:cNvPr>
              <p:cNvSpPr>
                <a:spLocks noChangeShapeType="1"/>
              </p:cNvSpPr>
              <p:nvPr/>
            </p:nvSpPr>
            <p:spPr bwMode="auto">
              <a:xfrm>
                <a:off x="288"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0" name="Freeform 20">
                <a:extLst>
                  <a:ext uri="{FF2B5EF4-FFF2-40B4-BE49-F238E27FC236}">
                    <a16:creationId xmlns:a16="http://schemas.microsoft.com/office/drawing/2014/main" id="{E2364337-AA43-4732-9972-8440843AB661}"/>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1" name="Freeform 21">
                <a:extLst>
                  <a:ext uri="{FF2B5EF4-FFF2-40B4-BE49-F238E27FC236}">
                    <a16:creationId xmlns:a16="http://schemas.microsoft.com/office/drawing/2014/main" id="{5164D626-7A59-4491-852D-1ED981C68724}"/>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2" name="Line 22">
                <a:extLst>
                  <a:ext uri="{FF2B5EF4-FFF2-40B4-BE49-F238E27FC236}">
                    <a16:creationId xmlns:a16="http://schemas.microsoft.com/office/drawing/2014/main" id="{880977D3-945C-41F8-91F0-AA3182F68367}"/>
                  </a:ext>
                </a:extLst>
              </p:cNvPr>
              <p:cNvSpPr>
                <a:spLocks noChangeShapeType="1"/>
              </p:cNvSpPr>
              <p:nvPr/>
            </p:nvSpPr>
            <p:spPr bwMode="auto">
              <a:xfrm>
                <a:off x="89"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3" name="Freeform 23">
                <a:extLst>
                  <a:ext uri="{FF2B5EF4-FFF2-40B4-BE49-F238E27FC236}">
                    <a16:creationId xmlns:a16="http://schemas.microsoft.com/office/drawing/2014/main" id="{82B04A9D-661C-4C4C-8191-B48424B3053C}"/>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4" name="Freeform 24">
                <a:extLst>
                  <a:ext uri="{FF2B5EF4-FFF2-40B4-BE49-F238E27FC236}">
                    <a16:creationId xmlns:a16="http://schemas.microsoft.com/office/drawing/2014/main" id="{2316E637-8CE9-4371-A78E-96C693520D74}"/>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5" name="Freeform 25">
                <a:extLst>
                  <a:ext uri="{FF2B5EF4-FFF2-40B4-BE49-F238E27FC236}">
                    <a16:creationId xmlns:a16="http://schemas.microsoft.com/office/drawing/2014/main" id="{6D242E18-3D57-4367-A2C5-99CC9D641833}"/>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6" name="Line 26">
                <a:extLst>
                  <a:ext uri="{FF2B5EF4-FFF2-40B4-BE49-F238E27FC236}">
                    <a16:creationId xmlns:a16="http://schemas.microsoft.com/office/drawing/2014/main" id="{AD4DDCC5-23E1-4BF0-B86C-5477FA27B4D8}"/>
                  </a:ext>
                </a:extLst>
              </p:cNvPr>
              <p:cNvSpPr>
                <a:spLocks noChangeShapeType="1"/>
              </p:cNvSpPr>
              <p:nvPr/>
            </p:nvSpPr>
            <p:spPr bwMode="auto">
              <a:xfrm>
                <a:off x="189" y="96"/>
                <a:ext cx="0" cy="87"/>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7" name="Freeform 27">
                <a:extLst>
                  <a:ext uri="{FF2B5EF4-FFF2-40B4-BE49-F238E27FC236}">
                    <a16:creationId xmlns:a16="http://schemas.microsoft.com/office/drawing/2014/main" id="{DD15874A-F6A7-47D3-81D8-CC6503675289}"/>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528" name="Freeform 28">
                <a:extLst>
                  <a:ext uri="{FF2B5EF4-FFF2-40B4-BE49-F238E27FC236}">
                    <a16:creationId xmlns:a16="http://schemas.microsoft.com/office/drawing/2014/main" id="{CE678D07-7CB7-4F05-83F0-EA35E820D665}"/>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529" name="Group 528">
            <a:extLst>
              <a:ext uri="{FF2B5EF4-FFF2-40B4-BE49-F238E27FC236}">
                <a16:creationId xmlns:a16="http://schemas.microsoft.com/office/drawing/2014/main" id="{1D988519-8146-451D-8F25-3B533B4ECA97}"/>
              </a:ext>
            </a:extLst>
          </p:cNvPr>
          <p:cNvGrpSpPr/>
          <p:nvPr/>
        </p:nvGrpSpPr>
        <p:grpSpPr>
          <a:xfrm>
            <a:off x="2721554" y="1689737"/>
            <a:ext cx="1313945" cy="1313945"/>
            <a:chOff x="2775150" y="2127586"/>
            <a:chExt cx="1340672" cy="1340672"/>
          </a:xfrm>
        </p:grpSpPr>
        <p:sp>
          <p:nvSpPr>
            <p:cNvPr id="530" name="Oval 529">
              <a:extLst>
                <a:ext uri="{FF2B5EF4-FFF2-40B4-BE49-F238E27FC236}">
                  <a16:creationId xmlns:a16="http://schemas.microsoft.com/office/drawing/2014/main" id="{E35854F8-56A6-4C22-9AFB-B702C1B85B3D}"/>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31" name="Freeform 5">
              <a:extLst>
                <a:ext uri="{FF2B5EF4-FFF2-40B4-BE49-F238E27FC236}">
                  <a16:creationId xmlns:a16="http://schemas.microsoft.com/office/drawing/2014/main" id="{E2D2AE4D-36E1-4C34-8A33-B6FADBDBC8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002050"/>
            </a:solidFill>
            <a:ln w="41275">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532" name="Group 531">
            <a:extLst>
              <a:ext uri="{FF2B5EF4-FFF2-40B4-BE49-F238E27FC236}">
                <a16:creationId xmlns:a16="http://schemas.microsoft.com/office/drawing/2014/main" id="{6789EF9E-3FCA-48E2-B5EA-1CF973C60096}"/>
              </a:ext>
            </a:extLst>
          </p:cNvPr>
          <p:cNvGrpSpPr/>
          <p:nvPr/>
        </p:nvGrpSpPr>
        <p:grpSpPr>
          <a:xfrm>
            <a:off x="8156502" y="1689737"/>
            <a:ext cx="1313945" cy="1313945"/>
            <a:chOff x="8320652" y="2127586"/>
            <a:chExt cx="1340672" cy="1340672"/>
          </a:xfrm>
        </p:grpSpPr>
        <p:sp>
          <p:nvSpPr>
            <p:cNvPr id="533" name="Oval 532">
              <a:extLst>
                <a:ext uri="{FF2B5EF4-FFF2-40B4-BE49-F238E27FC236}">
                  <a16:creationId xmlns:a16="http://schemas.microsoft.com/office/drawing/2014/main" id="{840BAEE5-92E3-4E0D-8264-413E6FC5E3E3}"/>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534" name="Group 8">
              <a:extLst>
                <a:ext uri="{FF2B5EF4-FFF2-40B4-BE49-F238E27FC236}">
                  <a16:creationId xmlns:a16="http://schemas.microsoft.com/office/drawing/2014/main" id="{5D59A34B-3CF5-4141-B98D-9DC351DDF459}"/>
                </a:ext>
              </a:extLst>
            </p:cNvPr>
            <p:cNvGrpSpPr>
              <a:grpSpLocks noChangeAspect="1"/>
            </p:cNvGrpSpPr>
            <p:nvPr/>
          </p:nvGrpSpPr>
          <p:grpSpPr bwMode="auto">
            <a:xfrm>
              <a:off x="8561965" y="2577338"/>
              <a:ext cx="897974" cy="451613"/>
              <a:chOff x="7" y="12"/>
              <a:chExt cx="342" cy="172"/>
            </a:xfrm>
          </p:grpSpPr>
          <p:sp>
            <p:nvSpPr>
              <p:cNvPr id="535" name="Rectangle 9">
                <a:extLst>
                  <a:ext uri="{FF2B5EF4-FFF2-40B4-BE49-F238E27FC236}">
                    <a16:creationId xmlns:a16="http://schemas.microsoft.com/office/drawing/2014/main" id="{F6D23592-8E61-461E-842C-40ECE1817676}"/>
                  </a:ext>
                </a:extLst>
              </p:cNvPr>
              <p:cNvSpPr>
                <a:spLocks noChangeArrowheads="1"/>
              </p:cNvSpPr>
              <p:nvPr/>
            </p:nvSpPr>
            <p:spPr bwMode="auto">
              <a:xfrm>
                <a:off x="7" y="64"/>
                <a:ext cx="87" cy="120"/>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6" name="Rectangle 10">
                <a:extLst>
                  <a:ext uri="{FF2B5EF4-FFF2-40B4-BE49-F238E27FC236}">
                    <a16:creationId xmlns:a16="http://schemas.microsoft.com/office/drawing/2014/main" id="{E836CEFA-DB45-4E39-A58B-BEB260157F68}"/>
                  </a:ext>
                </a:extLst>
              </p:cNvPr>
              <p:cNvSpPr>
                <a:spLocks noChangeArrowheads="1"/>
              </p:cNvSpPr>
              <p:nvPr/>
            </p:nvSpPr>
            <p:spPr bwMode="auto">
              <a:xfrm>
                <a:off x="195" y="76"/>
                <a:ext cx="154" cy="108"/>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7" name="Line 11">
                <a:extLst>
                  <a:ext uri="{FF2B5EF4-FFF2-40B4-BE49-F238E27FC236}">
                    <a16:creationId xmlns:a16="http://schemas.microsoft.com/office/drawing/2014/main" id="{AC8B0C4D-25B9-4EFC-A139-4CC2251A0832}"/>
                  </a:ext>
                </a:extLst>
              </p:cNvPr>
              <p:cNvSpPr>
                <a:spLocks noChangeShapeType="1"/>
              </p:cNvSpPr>
              <p:nvPr/>
            </p:nvSpPr>
            <p:spPr bwMode="auto">
              <a:xfrm flipV="1">
                <a:off x="311" y="124"/>
                <a:ext cx="0" cy="17"/>
              </a:xfrm>
              <a:prstGeom prst="line">
                <a:avLst/>
              </a:prstGeom>
              <a:noFill/>
              <a:ln w="25400" cap="flat">
                <a:solidFill>
                  <a:srgbClr val="002050"/>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8" name="Freeform 12">
                <a:extLst>
                  <a:ext uri="{FF2B5EF4-FFF2-40B4-BE49-F238E27FC236}">
                    <a16:creationId xmlns:a16="http://schemas.microsoft.com/office/drawing/2014/main" id="{B40FBF82-3572-4D8D-AEE8-56AD60F021CA}"/>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539" name="Freeform 13">
                <a:extLst>
                  <a:ext uri="{FF2B5EF4-FFF2-40B4-BE49-F238E27FC236}">
                    <a16:creationId xmlns:a16="http://schemas.microsoft.com/office/drawing/2014/main" id="{6CDD0301-554E-4256-B1A2-3E5A6C5C7F65}"/>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540" name="Straight Arrow Connector 539">
            <a:extLst>
              <a:ext uri="{FF2B5EF4-FFF2-40B4-BE49-F238E27FC236}">
                <a16:creationId xmlns:a16="http://schemas.microsoft.com/office/drawing/2014/main" id="{2DE70EA6-AE62-4AC8-897E-B85BCA169BA6}"/>
              </a:ext>
            </a:extLst>
          </p:cNvPr>
          <p:cNvCxnSpPr>
            <a:cxnSpLocks/>
          </p:cNvCxnSpPr>
          <p:nvPr/>
        </p:nvCxnSpPr>
        <p:spPr>
          <a:xfrm>
            <a:off x="4145527" y="2322212"/>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541" name="Straight Arrow Connector 540">
            <a:extLst>
              <a:ext uri="{FF2B5EF4-FFF2-40B4-BE49-F238E27FC236}">
                <a16:creationId xmlns:a16="http://schemas.microsoft.com/office/drawing/2014/main" id="{78FAE31C-4A75-4906-96C9-0877C02C6748}"/>
              </a:ext>
            </a:extLst>
          </p:cNvPr>
          <p:cNvCxnSpPr>
            <a:cxnSpLocks/>
          </p:cNvCxnSpPr>
          <p:nvPr/>
        </p:nvCxnSpPr>
        <p:spPr>
          <a:xfrm flipH="1">
            <a:off x="6863001" y="2322212"/>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542" name="Straight Arrow Connector 541">
            <a:extLst>
              <a:ext uri="{FF2B5EF4-FFF2-40B4-BE49-F238E27FC236}">
                <a16:creationId xmlns:a16="http://schemas.microsoft.com/office/drawing/2014/main" id="{3CDBC16B-7507-4E84-9DFE-DB998FF247E2}"/>
              </a:ext>
            </a:extLst>
          </p:cNvPr>
          <p:cNvCxnSpPr>
            <a:cxnSpLocks/>
          </p:cNvCxnSpPr>
          <p:nvPr/>
        </p:nvCxnSpPr>
        <p:spPr>
          <a:xfrm>
            <a:off x="6091265" y="3099082"/>
            <a:ext cx="0" cy="922325"/>
          </a:xfrm>
          <a:prstGeom prst="straightConnector1">
            <a:avLst/>
          </a:prstGeom>
          <a:noFill/>
          <a:ln w="25400" cap="flat" cmpd="sng" algn="ctr">
            <a:solidFill>
              <a:srgbClr val="002050"/>
            </a:solidFill>
            <a:prstDash val="solid"/>
            <a:headEnd type="none"/>
            <a:tailEnd type="triangle" w="lg" len="med"/>
          </a:ln>
          <a:effectLst/>
        </p:spPr>
      </p:cxnSp>
      <p:sp>
        <p:nvSpPr>
          <p:cNvPr id="543" name="Oval 542">
            <a:extLst>
              <a:ext uri="{FF2B5EF4-FFF2-40B4-BE49-F238E27FC236}">
                <a16:creationId xmlns:a16="http://schemas.microsoft.com/office/drawing/2014/main" id="{3A4CD934-1ED8-4465-B865-4AFB8FE1CA84}"/>
              </a:ext>
            </a:extLst>
          </p:cNvPr>
          <p:cNvSpPr/>
          <p:nvPr/>
        </p:nvSpPr>
        <p:spPr bwMode="auto">
          <a:xfrm>
            <a:off x="2235297" y="36529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4" name="Oval 543">
            <a:extLst>
              <a:ext uri="{FF2B5EF4-FFF2-40B4-BE49-F238E27FC236}">
                <a16:creationId xmlns:a16="http://schemas.microsoft.com/office/drawing/2014/main" id="{2C6D1179-D909-40BE-9FD3-5D4470C13B42}"/>
              </a:ext>
            </a:extLst>
          </p:cNvPr>
          <p:cNvSpPr/>
          <p:nvPr/>
        </p:nvSpPr>
        <p:spPr bwMode="auto">
          <a:xfrm>
            <a:off x="461706" y="10232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5" name="Oval 544">
            <a:extLst>
              <a:ext uri="{FF2B5EF4-FFF2-40B4-BE49-F238E27FC236}">
                <a16:creationId xmlns:a16="http://schemas.microsoft.com/office/drawing/2014/main" id="{6D1EE5E1-50F5-4300-A682-D31260CD8509}"/>
              </a:ext>
            </a:extLst>
          </p:cNvPr>
          <p:cNvSpPr/>
          <p:nvPr/>
        </p:nvSpPr>
        <p:spPr bwMode="auto">
          <a:xfrm>
            <a:off x="971503" y="173023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6" name="Oval 545">
            <a:extLst>
              <a:ext uri="{FF2B5EF4-FFF2-40B4-BE49-F238E27FC236}">
                <a16:creationId xmlns:a16="http://schemas.microsoft.com/office/drawing/2014/main" id="{80E02038-2426-436C-BCC9-C7B77426D7EE}"/>
              </a:ext>
            </a:extLst>
          </p:cNvPr>
          <p:cNvSpPr/>
          <p:nvPr/>
        </p:nvSpPr>
        <p:spPr bwMode="auto">
          <a:xfrm>
            <a:off x="581403" y="2317858"/>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7" name="Oval 546">
            <a:extLst>
              <a:ext uri="{FF2B5EF4-FFF2-40B4-BE49-F238E27FC236}">
                <a16:creationId xmlns:a16="http://schemas.microsoft.com/office/drawing/2014/main" id="{79A8A834-588F-41A4-9CDF-666D6C6A5390}"/>
              </a:ext>
            </a:extLst>
          </p:cNvPr>
          <p:cNvSpPr/>
          <p:nvPr/>
        </p:nvSpPr>
        <p:spPr bwMode="auto">
          <a:xfrm>
            <a:off x="4546916" y="105392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8" name="Oval 547">
            <a:extLst>
              <a:ext uri="{FF2B5EF4-FFF2-40B4-BE49-F238E27FC236}">
                <a16:creationId xmlns:a16="http://schemas.microsoft.com/office/drawing/2014/main" id="{6B04DB3F-CDD6-4983-B89A-639B0461ED45}"/>
              </a:ext>
            </a:extLst>
          </p:cNvPr>
          <p:cNvSpPr/>
          <p:nvPr/>
        </p:nvSpPr>
        <p:spPr bwMode="auto">
          <a:xfrm>
            <a:off x="2732621" y="435693"/>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9" name="Oval 548">
            <a:extLst>
              <a:ext uri="{FF2B5EF4-FFF2-40B4-BE49-F238E27FC236}">
                <a16:creationId xmlns:a16="http://schemas.microsoft.com/office/drawing/2014/main" id="{DC18E073-B565-4775-94BB-A6068D8A5CFA}"/>
              </a:ext>
            </a:extLst>
          </p:cNvPr>
          <p:cNvSpPr/>
          <p:nvPr/>
        </p:nvSpPr>
        <p:spPr bwMode="auto">
          <a:xfrm>
            <a:off x="6573593" y="368899"/>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0" name="Oval 549">
            <a:extLst>
              <a:ext uri="{FF2B5EF4-FFF2-40B4-BE49-F238E27FC236}">
                <a16:creationId xmlns:a16="http://schemas.microsoft.com/office/drawing/2014/main" id="{74EE2AB3-B69C-4291-A6F2-538AED1059B6}"/>
              </a:ext>
            </a:extLst>
          </p:cNvPr>
          <p:cNvSpPr/>
          <p:nvPr/>
        </p:nvSpPr>
        <p:spPr bwMode="auto">
          <a:xfrm>
            <a:off x="7029931" y="169628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1" name="Oval 550">
            <a:extLst>
              <a:ext uri="{FF2B5EF4-FFF2-40B4-BE49-F238E27FC236}">
                <a16:creationId xmlns:a16="http://schemas.microsoft.com/office/drawing/2014/main" id="{DAE697DB-1783-44AE-9B25-50B9CF44B241}"/>
              </a:ext>
            </a:extLst>
          </p:cNvPr>
          <p:cNvSpPr/>
          <p:nvPr/>
        </p:nvSpPr>
        <p:spPr bwMode="auto">
          <a:xfrm>
            <a:off x="508879" y="424848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2" name="Oval 551">
            <a:extLst>
              <a:ext uri="{FF2B5EF4-FFF2-40B4-BE49-F238E27FC236}">
                <a16:creationId xmlns:a16="http://schemas.microsoft.com/office/drawing/2014/main" id="{29E3600E-240B-4AB1-B7E6-68670A30433C}"/>
              </a:ext>
            </a:extLst>
          </p:cNvPr>
          <p:cNvSpPr/>
          <p:nvPr/>
        </p:nvSpPr>
        <p:spPr bwMode="auto">
          <a:xfrm>
            <a:off x="492253" y="505187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3" name="Oval 552">
            <a:extLst>
              <a:ext uri="{FF2B5EF4-FFF2-40B4-BE49-F238E27FC236}">
                <a16:creationId xmlns:a16="http://schemas.microsoft.com/office/drawing/2014/main" id="{AE7A2947-A970-41E3-AF2E-3017486C2CE8}"/>
              </a:ext>
            </a:extLst>
          </p:cNvPr>
          <p:cNvSpPr/>
          <p:nvPr/>
        </p:nvSpPr>
        <p:spPr bwMode="auto">
          <a:xfrm>
            <a:off x="4176254" y="441566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4" name="Oval 553">
            <a:extLst>
              <a:ext uri="{FF2B5EF4-FFF2-40B4-BE49-F238E27FC236}">
                <a16:creationId xmlns:a16="http://schemas.microsoft.com/office/drawing/2014/main" id="{268C6DF1-3555-4513-AC69-782EA0F6C0BD}"/>
              </a:ext>
            </a:extLst>
          </p:cNvPr>
          <p:cNvSpPr/>
          <p:nvPr/>
        </p:nvSpPr>
        <p:spPr bwMode="auto">
          <a:xfrm>
            <a:off x="8984191" y="92757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5" name="Oval 554">
            <a:extLst>
              <a:ext uri="{FF2B5EF4-FFF2-40B4-BE49-F238E27FC236}">
                <a16:creationId xmlns:a16="http://schemas.microsoft.com/office/drawing/2014/main" id="{33015EF7-5EF7-466D-83B1-9882E9FE5D68}"/>
              </a:ext>
            </a:extLst>
          </p:cNvPr>
          <p:cNvSpPr/>
          <p:nvPr/>
        </p:nvSpPr>
        <p:spPr bwMode="auto">
          <a:xfrm>
            <a:off x="9890304" y="240277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6" name="Oval 555">
            <a:extLst>
              <a:ext uri="{FF2B5EF4-FFF2-40B4-BE49-F238E27FC236}">
                <a16:creationId xmlns:a16="http://schemas.microsoft.com/office/drawing/2014/main" id="{944DAC71-03EE-4B81-9F24-8A4ABD965BD9}"/>
              </a:ext>
            </a:extLst>
          </p:cNvPr>
          <p:cNvSpPr/>
          <p:nvPr/>
        </p:nvSpPr>
        <p:spPr bwMode="auto">
          <a:xfrm>
            <a:off x="9968333" y="1219107"/>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7" name="Oval 556">
            <a:extLst>
              <a:ext uri="{FF2B5EF4-FFF2-40B4-BE49-F238E27FC236}">
                <a16:creationId xmlns:a16="http://schemas.microsoft.com/office/drawing/2014/main" id="{382A47CC-7225-45AA-970C-07FB55A56E31}"/>
              </a:ext>
            </a:extLst>
          </p:cNvPr>
          <p:cNvSpPr/>
          <p:nvPr/>
        </p:nvSpPr>
        <p:spPr bwMode="auto">
          <a:xfrm>
            <a:off x="8873271" y="3997046"/>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8" name="Oval 557">
            <a:extLst>
              <a:ext uri="{FF2B5EF4-FFF2-40B4-BE49-F238E27FC236}">
                <a16:creationId xmlns:a16="http://schemas.microsoft.com/office/drawing/2014/main" id="{A62E9B1E-C8C5-4206-95D6-FC4C95D8E5AA}"/>
              </a:ext>
            </a:extLst>
          </p:cNvPr>
          <p:cNvSpPr/>
          <p:nvPr/>
        </p:nvSpPr>
        <p:spPr bwMode="auto">
          <a:xfrm>
            <a:off x="9588073" y="4839132"/>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9" name="Oval 558">
            <a:extLst>
              <a:ext uri="{FF2B5EF4-FFF2-40B4-BE49-F238E27FC236}">
                <a16:creationId xmlns:a16="http://schemas.microsoft.com/office/drawing/2014/main" id="{164FFD3F-04E6-4D1B-9D1B-D9222CF83CCA}"/>
              </a:ext>
            </a:extLst>
          </p:cNvPr>
          <p:cNvSpPr/>
          <p:nvPr/>
        </p:nvSpPr>
        <p:spPr bwMode="auto">
          <a:xfrm>
            <a:off x="7122909" y="4329599"/>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0" name="Oval 559">
            <a:extLst>
              <a:ext uri="{FF2B5EF4-FFF2-40B4-BE49-F238E27FC236}">
                <a16:creationId xmlns:a16="http://schemas.microsoft.com/office/drawing/2014/main" id="{8D5C7517-9E57-4B31-A025-3E7121472746}"/>
              </a:ext>
            </a:extLst>
          </p:cNvPr>
          <p:cNvSpPr/>
          <p:nvPr/>
        </p:nvSpPr>
        <p:spPr bwMode="auto">
          <a:xfrm>
            <a:off x="7282389" y="501345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1" name="Oval 560">
            <a:extLst>
              <a:ext uri="{FF2B5EF4-FFF2-40B4-BE49-F238E27FC236}">
                <a16:creationId xmlns:a16="http://schemas.microsoft.com/office/drawing/2014/main" id="{87A6B4BD-6F6D-416E-9842-51D55477C578}"/>
              </a:ext>
            </a:extLst>
          </p:cNvPr>
          <p:cNvSpPr/>
          <p:nvPr/>
        </p:nvSpPr>
        <p:spPr bwMode="auto">
          <a:xfrm>
            <a:off x="6778221" y="3413811"/>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2" name="Oval 561">
            <a:extLst>
              <a:ext uri="{FF2B5EF4-FFF2-40B4-BE49-F238E27FC236}">
                <a16:creationId xmlns:a16="http://schemas.microsoft.com/office/drawing/2014/main" id="{4908A143-9D14-4869-B7FB-6E4DEB1BA182}"/>
              </a:ext>
            </a:extLst>
          </p:cNvPr>
          <p:cNvSpPr/>
          <p:nvPr/>
        </p:nvSpPr>
        <p:spPr bwMode="auto">
          <a:xfrm>
            <a:off x="9715263" y="3054968"/>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3" name="Oval 562">
            <a:extLst>
              <a:ext uri="{FF2B5EF4-FFF2-40B4-BE49-F238E27FC236}">
                <a16:creationId xmlns:a16="http://schemas.microsoft.com/office/drawing/2014/main" id="{4FC3D33F-0C0E-4D04-80B1-6F90B4BB357D}"/>
              </a:ext>
            </a:extLst>
          </p:cNvPr>
          <p:cNvSpPr/>
          <p:nvPr/>
        </p:nvSpPr>
        <p:spPr bwMode="auto">
          <a:xfrm>
            <a:off x="2395493" y="5018364"/>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4" name="Oval 563">
            <a:extLst>
              <a:ext uri="{FF2B5EF4-FFF2-40B4-BE49-F238E27FC236}">
                <a16:creationId xmlns:a16="http://schemas.microsoft.com/office/drawing/2014/main" id="{6F067F0A-BEE8-42B1-8400-EDEE0464DCC5}"/>
              </a:ext>
            </a:extLst>
          </p:cNvPr>
          <p:cNvSpPr/>
          <p:nvPr/>
        </p:nvSpPr>
        <p:spPr bwMode="auto">
          <a:xfrm>
            <a:off x="3464907" y="3604731"/>
            <a:ext cx="89630" cy="89630"/>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3010372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par>
                                <p:cTn id="13" presetID="10" presetClass="entr" presetSubtype="0" fill="hold" grpId="0" nodeType="withEffect">
                                  <p:stCondLst>
                                    <p:cond delay="10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42" presetClass="path" presetSubtype="0" decel="100000" fill="hold" grpId="1" nodeType="withEffect">
                                  <p:stCondLst>
                                    <p:cond delay="100"/>
                                  </p:stCondLst>
                                  <p:childTnLst>
                                    <p:animMotion origin="layout" path="M -4.79167E-6 -4.44444E-6 L -4.79167E-6 0.04352 " pathEditMode="relative" rAng="0" ptsTypes="AA">
                                      <p:cBhvr>
                                        <p:cTn id="17" dur="500" spd="-100000" fill="hold"/>
                                        <p:tgtEl>
                                          <p:spTgt spid="27"/>
                                        </p:tgtEl>
                                        <p:attrNameLst>
                                          <p:attrName>ppt_x</p:attrName>
                                          <p:attrName>ppt_y</p:attrName>
                                        </p:attrNameLst>
                                      </p:cBhvr>
                                      <p:rCtr x="0" y="2176"/>
                                    </p:animMotion>
                                  </p:childTnLst>
                                </p:cTn>
                              </p:par>
                              <p:par>
                                <p:cTn id="18" presetID="53" presetClass="entr" presetSubtype="16" fill="hold" nodeType="withEffect">
                                  <p:stCondLst>
                                    <p:cond delay="0"/>
                                  </p:stCondLst>
                                  <p:childTnLst>
                                    <p:set>
                                      <p:cBhvr>
                                        <p:cTn id="19" dur="1" fill="hold">
                                          <p:stCondLst>
                                            <p:cond delay="0"/>
                                          </p:stCondLst>
                                        </p:cTn>
                                        <p:tgtEl>
                                          <p:spTgt spid="529"/>
                                        </p:tgtEl>
                                        <p:attrNameLst>
                                          <p:attrName>style.visibility</p:attrName>
                                        </p:attrNameLst>
                                      </p:cBhvr>
                                      <p:to>
                                        <p:strVal val="visible"/>
                                      </p:to>
                                    </p:set>
                                    <p:anim calcmode="lin" valueType="num">
                                      <p:cBhvr>
                                        <p:cTn id="20" dur="500" fill="hold"/>
                                        <p:tgtEl>
                                          <p:spTgt spid="529"/>
                                        </p:tgtEl>
                                        <p:attrNameLst>
                                          <p:attrName>ppt_w</p:attrName>
                                        </p:attrNameLst>
                                      </p:cBhvr>
                                      <p:tavLst>
                                        <p:tav tm="0">
                                          <p:val>
                                            <p:fltVal val="0"/>
                                          </p:val>
                                        </p:tav>
                                        <p:tav tm="100000">
                                          <p:val>
                                            <p:strVal val="#ppt_w"/>
                                          </p:val>
                                        </p:tav>
                                      </p:tavLst>
                                    </p:anim>
                                    <p:anim calcmode="lin" valueType="num">
                                      <p:cBhvr>
                                        <p:cTn id="21" dur="500" fill="hold"/>
                                        <p:tgtEl>
                                          <p:spTgt spid="529"/>
                                        </p:tgtEl>
                                        <p:attrNameLst>
                                          <p:attrName>ppt_h</p:attrName>
                                        </p:attrNameLst>
                                      </p:cBhvr>
                                      <p:tavLst>
                                        <p:tav tm="0">
                                          <p:val>
                                            <p:fltVal val="0"/>
                                          </p:val>
                                        </p:tav>
                                        <p:tav tm="100000">
                                          <p:val>
                                            <p:strVal val="#ppt_h"/>
                                          </p:val>
                                        </p:tav>
                                      </p:tavLst>
                                    </p:anim>
                                    <p:animEffect transition="in" filter="fade">
                                      <p:cBhvr>
                                        <p:cTn id="22" dur="500"/>
                                        <p:tgtEl>
                                          <p:spTgt spid="529"/>
                                        </p:tgtEl>
                                      </p:cBhvr>
                                    </p:animEffect>
                                  </p:childTnLst>
                                </p:cTn>
                              </p:par>
                              <p:par>
                                <p:cTn id="23" presetID="53" presetClass="entr" presetSubtype="16" fill="hold" nodeType="withEffect">
                                  <p:stCondLst>
                                    <p:cond delay="0"/>
                                  </p:stCondLst>
                                  <p:childTnLst>
                                    <p:set>
                                      <p:cBhvr>
                                        <p:cTn id="24" dur="1" fill="hold">
                                          <p:stCondLst>
                                            <p:cond delay="0"/>
                                          </p:stCondLst>
                                        </p:cTn>
                                        <p:tgtEl>
                                          <p:spTgt spid="514"/>
                                        </p:tgtEl>
                                        <p:attrNameLst>
                                          <p:attrName>style.visibility</p:attrName>
                                        </p:attrNameLst>
                                      </p:cBhvr>
                                      <p:to>
                                        <p:strVal val="visible"/>
                                      </p:to>
                                    </p:set>
                                    <p:anim calcmode="lin" valueType="num">
                                      <p:cBhvr>
                                        <p:cTn id="25" dur="500" fill="hold"/>
                                        <p:tgtEl>
                                          <p:spTgt spid="514"/>
                                        </p:tgtEl>
                                        <p:attrNameLst>
                                          <p:attrName>ppt_w</p:attrName>
                                        </p:attrNameLst>
                                      </p:cBhvr>
                                      <p:tavLst>
                                        <p:tav tm="0">
                                          <p:val>
                                            <p:fltVal val="0"/>
                                          </p:val>
                                        </p:tav>
                                        <p:tav tm="100000">
                                          <p:val>
                                            <p:strVal val="#ppt_w"/>
                                          </p:val>
                                        </p:tav>
                                      </p:tavLst>
                                    </p:anim>
                                    <p:anim calcmode="lin" valueType="num">
                                      <p:cBhvr>
                                        <p:cTn id="26" dur="500" fill="hold"/>
                                        <p:tgtEl>
                                          <p:spTgt spid="514"/>
                                        </p:tgtEl>
                                        <p:attrNameLst>
                                          <p:attrName>ppt_h</p:attrName>
                                        </p:attrNameLst>
                                      </p:cBhvr>
                                      <p:tavLst>
                                        <p:tav tm="0">
                                          <p:val>
                                            <p:fltVal val="0"/>
                                          </p:val>
                                        </p:tav>
                                        <p:tav tm="100000">
                                          <p:val>
                                            <p:strVal val="#ppt_h"/>
                                          </p:val>
                                        </p:tav>
                                      </p:tavLst>
                                    </p:anim>
                                    <p:animEffect transition="in" filter="fade">
                                      <p:cBhvr>
                                        <p:cTn id="27" dur="500"/>
                                        <p:tgtEl>
                                          <p:spTgt spid="514"/>
                                        </p:tgtEl>
                                      </p:cBhvr>
                                    </p:animEffect>
                                  </p:childTnLst>
                                </p:cTn>
                              </p:par>
                              <p:par>
                                <p:cTn id="28" presetID="53" presetClass="entr" presetSubtype="16" fill="hold" nodeType="withEffect">
                                  <p:stCondLst>
                                    <p:cond delay="0"/>
                                  </p:stCondLst>
                                  <p:childTnLst>
                                    <p:set>
                                      <p:cBhvr>
                                        <p:cTn id="29" dur="1" fill="hold">
                                          <p:stCondLst>
                                            <p:cond delay="0"/>
                                          </p:stCondLst>
                                        </p:cTn>
                                        <p:tgtEl>
                                          <p:spTgt spid="532"/>
                                        </p:tgtEl>
                                        <p:attrNameLst>
                                          <p:attrName>style.visibility</p:attrName>
                                        </p:attrNameLst>
                                      </p:cBhvr>
                                      <p:to>
                                        <p:strVal val="visible"/>
                                      </p:to>
                                    </p:set>
                                    <p:anim calcmode="lin" valueType="num">
                                      <p:cBhvr>
                                        <p:cTn id="30" dur="500" fill="hold"/>
                                        <p:tgtEl>
                                          <p:spTgt spid="532"/>
                                        </p:tgtEl>
                                        <p:attrNameLst>
                                          <p:attrName>ppt_w</p:attrName>
                                        </p:attrNameLst>
                                      </p:cBhvr>
                                      <p:tavLst>
                                        <p:tav tm="0">
                                          <p:val>
                                            <p:fltVal val="0"/>
                                          </p:val>
                                        </p:tav>
                                        <p:tav tm="100000">
                                          <p:val>
                                            <p:strVal val="#ppt_w"/>
                                          </p:val>
                                        </p:tav>
                                      </p:tavLst>
                                    </p:anim>
                                    <p:anim calcmode="lin" valueType="num">
                                      <p:cBhvr>
                                        <p:cTn id="31" dur="500" fill="hold"/>
                                        <p:tgtEl>
                                          <p:spTgt spid="532"/>
                                        </p:tgtEl>
                                        <p:attrNameLst>
                                          <p:attrName>ppt_h</p:attrName>
                                        </p:attrNameLst>
                                      </p:cBhvr>
                                      <p:tavLst>
                                        <p:tav tm="0">
                                          <p:val>
                                            <p:fltVal val="0"/>
                                          </p:val>
                                        </p:tav>
                                        <p:tav tm="100000">
                                          <p:val>
                                            <p:strVal val="#ppt_h"/>
                                          </p:val>
                                        </p:tav>
                                      </p:tavLst>
                                    </p:anim>
                                    <p:animEffect transition="in" filter="fade">
                                      <p:cBhvr>
                                        <p:cTn id="32" dur="500"/>
                                        <p:tgtEl>
                                          <p:spTgt spid="532"/>
                                        </p:tgtEl>
                                      </p:cBhvr>
                                    </p:animEffect>
                                  </p:childTnLst>
                                </p:cTn>
                              </p:par>
                              <p:par>
                                <p:cTn id="33" presetID="53" presetClass="entr" presetSubtype="16" fill="hold" nodeType="withEffect">
                                  <p:stCondLst>
                                    <p:cond delay="0"/>
                                  </p:stCondLst>
                                  <p:childTnLst>
                                    <p:set>
                                      <p:cBhvr>
                                        <p:cTn id="34" dur="1" fill="hold">
                                          <p:stCondLst>
                                            <p:cond delay="0"/>
                                          </p:stCondLst>
                                        </p:cTn>
                                        <p:tgtEl>
                                          <p:spTgt spid="494"/>
                                        </p:tgtEl>
                                        <p:attrNameLst>
                                          <p:attrName>style.visibility</p:attrName>
                                        </p:attrNameLst>
                                      </p:cBhvr>
                                      <p:to>
                                        <p:strVal val="visible"/>
                                      </p:to>
                                    </p:set>
                                    <p:anim calcmode="lin" valueType="num">
                                      <p:cBhvr>
                                        <p:cTn id="35" dur="500" fill="hold"/>
                                        <p:tgtEl>
                                          <p:spTgt spid="494"/>
                                        </p:tgtEl>
                                        <p:attrNameLst>
                                          <p:attrName>ppt_w</p:attrName>
                                        </p:attrNameLst>
                                      </p:cBhvr>
                                      <p:tavLst>
                                        <p:tav tm="0">
                                          <p:val>
                                            <p:fltVal val="0"/>
                                          </p:val>
                                        </p:tav>
                                        <p:tav tm="100000">
                                          <p:val>
                                            <p:strVal val="#ppt_w"/>
                                          </p:val>
                                        </p:tav>
                                      </p:tavLst>
                                    </p:anim>
                                    <p:anim calcmode="lin" valueType="num">
                                      <p:cBhvr>
                                        <p:cTn id="36" dur="500" fill="hold"/>
                                        <p:tgtEl>
                                          <p:spTgt spid="494"/>
                                        </p:tgtEl>
                                        <p:attrNameLst>
                                          <p:attrName>ppt_h</p:attrName>
                                        </p:attrNameLst>
                                      </p:cBhvr>
                                      <p:tavLst>
                                        <p:tav tm="0">
                                          <p:val>
                                            <p:fltVal val="0"/>
                                          </p:val>
                                        </p:tav>
                                        <p:tav tm="100000">
                                          <p:val>
                                            <p:strVal val="#ppt_h"/>
                                          </p:val>
                                        </p:tav>
                                      </p:tavLst>
                                    </p:anim>
                                    <p:animEffect transition="in" filter="fade">
                                      <p:cBhvr>
                                        <p:cTn id="37" dur="500"/>
                                        <p:tgtEl>
                                          <p:spTgt spid="494"/>
                                        </p:tgtEl>
                                      </p:cBhvr>
                                    </p:animEffect>
                                  </p:childTnLst>
                                </p:cTn>
                              </p:par>
                              <p:par>
                                <p:cTn id="38" presetID="22" presetClass="entr" presetSubtype="8" fill="hold" nodeType="withEffect">
                                  <p:stCondLst>
                                    <p:cond delay="0"/>
                                  </p:stCondLst>
                                  <p:childTnLst>
                                    <p:set>
                                      <p:cBhvr>
                                        <p:cTn id="39" dur="1" fill="hold">
                                          <p:stCondLst>
                                            <p:cond delay="0"/>
                                          </p:stCondLst>
                                        </p:cTn>
                                        <p:tgtEl>
                                          <p:spTgt spid="540"/>
                                        </p:tgtEl>
                                        <p:attrNameLst>
                                          <p:attrName>style.visibility</p:attrName>
                                        </p:attrNameLst>
                                      </p:cBhvr>
                                      <p:to>
                                        <p:strVal val="visible"/>
                                      </p:to>
                                    </p:set>
                                    <p:animEffect transition="in" filter="wipe(left)">
                                      <p:cBhvr>
                                        <p:cTn id="40" dur="500"/>
                                        <p:tgtEl>
                                          <p:spTgt spid="540"/>
                                        </p:tgtEl>
                                      </p:cBhvr>
                                    </p:animEffect>
                                  </p:childTnLst>
                                </p:cTn>
                              </p:par>
                              <p:par>
                                <p:cTn id="41" presetID="22" presetClass="entr" presetSubtype="2" fill="hold" nodeType="withEffect">
                                  <p:stCondLst>
                                    <p:cond delay="0"/>
                                  </p:stCondLst>
                                  <p:childTnLst>
                                    <p:set>
                                      <p:cBhvr>
                                        <p:cTn id="42" dur="1" fill="hold">
                                          <p:stCondLst>
                                            <p:cond delay="0"/>
                                          </p:stCondLst>
                                        </p:cTn>
                                        <p:tgtEl>
                                          <p:spTgt spid="541"/>
                                        </p:tgtEl>
                                        <p:attrNameLst>
                                          <p:attrName>style.visibility</p:attrName>
                                        </p:attrNameLst>
                                      </p:cBhvr>
                                      <p:to>
                                        <p:strVal val="visible"/>
                                      </p:to>
                                    </p:set>
                                    <p:animEffect transition="in" filter="wipe(right)">
                                      <p:cBhvr>
                                        <p:cTn id="43" dur="500"/>
                                        <p:tgtEl>
                                          <p:spTgt spid="541"/>
                                        </p:tgtEl>
                                      </p:cBhvr>
                                    </p:animEffect>
                                  </p:childTnLst>
                                </p:cTn>
                              </p:par>
                              <p:par>
                                <p:cTn id="44" presetID="22" presetClass="entr" presetSubtype="4" fill="hold" nodeType="withEffect">
                                  <p:stCondLst>
                                    <p:cond delay="0"/>
                                  </p:stCondLst>
                                  <p:childTnLst>
                                    <p:set>
                                      <p:cBhvr>
                                        <p:cTn id="45" dur="1" fill="hold">
                                          <p:stCondLst>
                                            <p:cond delay="0"/>
                                          </p:stCondLst>
                                        </p:cTn>
                                        <p:tgtEl>
                                          <p:spTgt spid="542"/>
                                        </p:tgtEl>
                                        <p:attrNameLst>
                                          <p:attrName>style.visibility</p:attrName>
                                        </p:attrNameLst>
                                      </p:cBhvr>
                                      <p:to>
                                        <p:strVal val="visible"/>
                                      </p:to>
                                    </p:set>
                                    <p:animEffect transition="in" filter="wipe(down)">
                                      <p:cBhvr>
                                        <p:cTn id="46" dur="500"/>
                                        <p:tgtEl>
                                          <p:spTgt spid="542"/>
                                        </p:tgtEl>
                                      </p:cBhvr>
                                    </p:animEffect>
                                  </p:childTnLst>
                                </p:cTn>
                              </p:par>
                            </p:childTnLst>
                          </p:cTn>
                        </p:par>
                        <p:par>
                          <p:cTn id="47" fill="hold">
                            <p:stCondLst>
                              <p:cond delay="1000"/>
                            </p:stCondLst>
                            <p:childTnLst>
                              <p:par>
                                <p:cTn id="48" presetID="10" presetClass="entr" presetSubtype="0" fill="hold" grpId="0" nodeType="afterEffect">
                                  <p:stCondLst>
                                    <p:cond delay="0"/>
                                  </p:stCondLst>
                                  <p:childTnLst>
                                    <p:set>
                                      <p:cBhvr>
                                        <p:cTn id="49" dur="1" fill="hold">
                                          <p:stCondLst>
                                            <p:cond delay="0"/>
                                          </p:stCondLst>
                                        </p:cTn>
                                        <p:tgtEl>
                                          <p:spTgt spid="472"/>
                                        </p:tgtEl>
                                        <p:attrNameLst>
                                          <p:attrName>style.visibility</p:attrName>
                                        </p:attrNameLst>
                                      </p:cBhvr>
                                      <p:to>
                                        <p:strVal val="visible"/>
                                      </p:to>
                                    </p:set>
                                    <p:animEffect transition="in" filter="fade">
                                      <p:cBhvr>
                                        <p:cTn id="50" dur="1000"/>
                                        <p:tgtEl>
                                          <p:spTgt spid="472"/>
                                        </p:tgtEl>
                                      </p:cBhvr>
                                    </p:animEffect>
                                  </p:childTnLst>
                                </p:cTn>
                              </p:par>
                              <p:par>
                                <p:cTn id="51" presetID="10" presetClass="entr" presetSubtype="0" fill="hold" grpId="0" nodeType="withEffect">
                                  <p:stCondLst>
                                    <p:cond delay="100"/>
                                  </p:stCondLst>
                                  <p:childTnLst>
                                    <p:set>
                                      <p:cBhvr>
                                        <p:cTn id="52" dur="1" fill="hold">
                                          <p:stCondLst>
                                            <p:cond delay="0"/>
                                          </p:stCondLst>
                                        </p:cTn>
                                        <p:tgtEl>
                                          <p:spTgt spid="474"/>
                                        </p:tgtEl>
                                        <p:attrNameLst>
                                          <p:attrName>style.visibility</p:attrName>
                                        </p:attrNameLst>
                                      </p:cBhvr>
                                      <p:to>
                                        <p:strVal val="visible"/>
                                      </p:to>
                                    </p:set>
                                    <p:animEffect transition="in" filter="fade">
                                      <p:cBhvr>
                                        <p:cTn id="53" dur="1000"/>
                                        <p:tgtEl>
                                          <p:spTgt spid="474"/>
                                        </p:tgtEl>
                                      </p:cBhvr>
                                    </p:animEffect>
                                  </p:childTnLst>
                                </p:cTn>
                              </p:par>
                              <p:par>
                                <p:cTn id="54" presetID="10" presetClass="entr" presetSubtype="0" fill="hold" grpId="0" nodeType="withEffect">
                                  <p:stCondLst>
                                    <p:cond delay="200"/>
                                  </p:stCondLst>
                                  <p:childTnLst>
                                    <p:set>
                                      <p:cBhvr>
                                        <p:cTn id="55" dur="1" fill="hold">
                                          <p:stCondLst>
                                            <p:cond delay="0"/>
                                          </p:stCondLst>
                                        </p:cTn>
                                        <p:tgtEl>
                                          <p:spTgt spid="478"/>
                                        </p:tgtEl>
                                        <p:attrNameLst>
                                          <p:attrName>style.visibility</p:attrName>
                                        </p:attrNameLst>
                                      </p:cBhvr>
                                      <p:to>
                                        <p:strVal val="visible"/>
                                      </p:to>
                                    </p:set>
                                    <p:animEffect transition="in" filter="fade">
                                      <p:cBhvr>
                                        <p:cTn id="56" dur="1000"/>
                                        <p:tgtEl>
                                          <p:spTgt spid="478"/>
                                        </p:tgtEl>
                                      </p:cBhvr>
                                    </p:animEffect>
                                  </p:childTnLst>
                                </p:cTn>
                              </p:par>
                              <p:par>
                                <p:cTn id="57" presetID="10" presetClass="entr" presetSubtype="0" fill="hold" grpId="0" nodeType="withEffect">
                                  <p:stCondLst>
                                    <p:cond delay="300"/>
                                  </p:stCondLst>
                                  <p:childTnLst>
                                    <p:set>
                                      <p:cBhvr>
                                        <p:cTn id="58" dur="1" fill="hold">
                                          <p:stCondLst>
                                            <p:cond delay="0"/>
                                          </p:stCondLst>
                                        </p:cTn>
                                        <p:tgtEl>
                                          <p:spTgt spid="480"/>
                                        </p:tgtEl>
                                        <p:attrNameLst>
                                          <p:attrName>style.visibility</p:attrName>
                                        </p:attrNameLst>
                                      </p:cBhvr>
                                      <p:to>
                                        <p:strVal val="visible"/>
                                      </p:to>
                                    </p:set>
                                    <p:animEffect transition="in" filter="fade">
                                      <p:cBhvr>
                                        <p:cTn id="59" dur="1000"/>
                                        <p:tgtEl>
                                          <p:spTgt spid="480"/>
                                        </p:tgtEl>
                                      </p:cBhvr>
                                    </p:animEffect>
                                  </p:childTnLst>
                                </p:cTn>
                              </p:par>
                              <p:par>
                                <p:cTn id="60" presetID="10" presetClass="entr" presetSubtype="0" fill="hold" grpId="0" nodeType="withEffect">
                                  <p:stCondLst>
                                    <p:cond delay="400"/>
                                  </p:stCondLst>
                                  <p:childTnLst>
                                    <p:set>
                                      <p:cBhvr>
                                        <p:cTn id="61" dur="1" fill="hold">
                                          <p:stCondLst>
                                            <p:cond delay="0"/>
                                          </p:stCondLst>
                                        </p:cTn>
                                        <p:tgtEl>
                                          <p:spTgt spid="482"/>
                                        </p:tgtEl>
                                        <p:attrNameLst>
                                          <p:attrName>style.visibility</p:attrName>
                                        </p:attrNameLst>
                                      </p:cBhvr>
                                      <p:to>
                                        <p:strVal val="visible"/>
                                      </p:to>
                                    </p:set>
                                    <p:animEffect transition="in" filter="fade">
                                      <p:cBhvr>
                                        <p:cTn id="62" dur="1000"/>
                                        <p:tgtEl>
                                          <p:spTgt spid="482"/>
                                        </p:tgtEl>
                                      </p:cBhvr>
                                    </p:animEffect>
                                  </p:childTnLst>
                                </p:cTn>
                              </p:par>
                              <p:par>
                                <p:cTn id="63" presetID="10" presetClass="entr" presetSubtype="0" fill="hold" grpId="0" nodeType="withEffect">
                                  <p:stCondLst>
                                    <p:cond delay="500"/>
                                  </p:stCondLst>
                                  <p:childTnLst>
                                    <p:set>
                                      <p:cBhvr>
                                        <p:cTn id="64" dur="1" fill="hold">
                                          <p:stCondLst>
                                            <p:cond delay="0"/>
                                          </p:stCondLst>
                                        </p:cTn>
                                        <p:tgtEl>
                                          <p:spTgt spid="483"/>
                                        </p:tgtEl>
                                        <p:attrNameLst>
                                          <p:attrName>style.visibility</p:attrName>
                                        </p:attrNameLst>
                                      </p:cBhvr>
                                      <p:to>
                                        <p:strVal val="visible"/>
                                      </p:to>
                                    </p:set>
                                    <p:animEffect transition="in" filter="fade">
                                      <p:cBhvr>
                                        <p:cTn id="65" dur="1000"/>
                                        <p:tgtEl>
                                          <p:spTgt spid="483"/>
                                        </p:tgtEl>
                                      </p:cBhvr>
                                    </p:animEffect>
                                  </p:childTnLst>
                                </p:cTn>
                              </p:par>
                              <p:par>
                                <p:cTn id="66" presetID="10" presetClass="entr" presetSubtype="0" fill="hold" grpId="0" nodeType="withEffect">
                                  <p:stCondLst>
                                    <p:cond delay="50"/>
                                  </p:stCondLst>
                                  <p:childTnLst>
                                    <p:set>
                                      <p:cBhvr>
                                        <p:cTn id="67" dur="1" fill="hold">
                                          <p:stCondLst>
                                            <p:cond delay="0"/>
                                          </p:stCondLst>
                                        </p:cTn>
                                        <p:tgtEl>
                                          <p:spTgt spid="490"/>
                                        </p:tgtEl>
                                        <p:attrNameLst>
                                          <p:attrName>style.visibility</p:attrName>
                                        </p:attrNameLst>
                                      </p:cBhvr>
                                      <p:to>
                                        <p:strVal val="visible"/>
                                      </p:to>
                                    </p:set>
                                    <p:animEffect transition="in" filter="fade">
                                      <p:cBhvr>
                                        <p:cTn id="68" dur="1000"/>
                                        <p:tgtEl>
                                          <p:spTgt spid="490"/>
                                        </p:tgtEl>
                                      </p:cBhvr>
                                    </p:animEffect>
                                  </p:childTnLst>
                                </p:cTn>
                              </p:par>
                              <p:par>
                                <p:cTn id="69" presetID="10" presetClass="entr" presetSubtype="0" fill="hold" grpId="0" nodeType="withEffect">
                                  <p:stCondLst>
                                    <p:cond delay="150"/>
                                  </p:stCondLst>
                                  <p:childTnLst>
                                    <p:set>
                                      <p:cBhvr>
                                        <p:cTn id="70" dur="1" fill="hold">
                                          <p:stCondLst>
                                            <p:cond delay="0"/>
                                          </p:stCondLst>
                                        </p:cTn>
                                        <p:tgtEl>
                                          <p:spTgt spid="487"/>
                                        </p:tgtEl>
                                        <p:attrNameLst>
                                          <p:attrName>style.visibility</p:attrName>
                                        </p:attrNameLst>
                                      </p:cBhvr>
                                      <p:to>
                                        <p:strVal val="visible"/>
                                      </p:to>
                                    </p:set>
                                    <p:animEffect transition="in" filter="fade">
                                      <p:cBhvr>
                                        <p:cTn id="71" dur="1000"/>
                                        <p:tgtEl>
                                          <p:spTgt spid="487"/>
                                        </p:tgtEl>
                                      </p:cBhvr>
                                    </p:animEffect>
                                  </p:childTnLst>
                                </p:cTn>
                              </p:par>
                              <p:par>
                                <p:cTn id="72" presetID="10" presetClass="entr" presetSubtype="0" fill="hold" grpId="0" nodeType="withEffect">
                                  <p:stCondLst>
                                    <p:cond delay="250"/>
                                  </p:stCondLst>
                                  <p:childTnLst>
                                    <p:set>
                                      <p:cBhvr>
                                        <p:cTn id="73" dur="1" fill="hold">
                                          <p:stCondLst>
                                            <p:cond delay="0"/>
                                          </p:stCondLst>
                                        </p:cTn>
                                        <p:tgtEl>
                                          <p:spTgt spid="493"/>
                                        </p:tgtEl>
                                        <p:attrNameLst>
                                          <p:attrName>style.visibility</p:attrName>
                                        </p:attrNameLst>
                                      </p:cBhvr>
                                      <p:to>
                                        <p:strVal val="visible"/>
                                      </p:to>
                                    </p:set>
                                    <p:animEffect transition="in" filter="fade">
                                      <p:cBhvr>
                                        <p:cTn id="74" dur="1000"/>
                                        <p:tgtEl>
                                          <p:spTgt spid="493"/>
                                        </p:tgtEl>
                                      </p:cBhvr>
                                    </p:animEffect>
                                  </p:childTnLst>
                                </p:cTn>
                              </p:par>
                              <p:par>
                                <p:cTn id="75" presetID="10" presetClass="entr" presetSubtype="0" fill="hold" grpId="0" nodeType="withEffect">
                                  <p:stCondLst>
                                    <p:cond delay="350"/>
                                  </p:stCondLst>
                                  <p:childTnLst>
                                    <p:set>
                                      <p:cBhvr>
                                        <p:cTn id="76" dur="1" fill="hold">
                                          <p:stCondLst>
                                            <p:cond delay="0"/>
                                          </p:stCondLst>
                                        </p:cTn>
                                        <p:tgtEl>
                                          <p:spTgt spid="488"/>
                                        </p:tgtEl>
                                        <p:attrNameLst>
                                          <p:attrName>style.visibility</p:attrName>
                                        </p:attrNameLst>
                                      </p:cBhvr>
                                      <p:to>
                                        <p:strVal val="visible"/>
                                      </p:to>
                                    </p:set>
                                    <p:animEffect transition="in" filter="fade">
                                      <p:cBhvr>
                                        <p:cTn id="77" dur="1000"/>
                                        <p:tgtEl>
                                          <p:spTgt spid="488"/>
                                        </p:tgtEl>
                                      </p:cBhvr>
                                    </p:animEffect>
                                  </p:childTnLst>
                                </p:cTn>
                              </p:par>
                              <p:par>
                                <p:cTn id="78" presetID="10" presetClass="entr" presetSubtype="0" fill="hold" grpId="0" nodeType="withEffect">
                                  <p:stCondLst>
                                    <p:cond delay="450"/>
                                  </p:stCondLst>
                                  <p:childTnLst>
                                    <p:set>
                                      <p:cBhvr>
                                        <p:cTn id="79" dur="1" fill="hold">
                                          <p:stCondLst>
                                            <p:cond delay="0"/>
                                          </p:stCondLst>
                                        </p:cTn>
                                        <p:tgtEl>
                                          <p:spTgt spid="486"/>
                                        </p:tgtEl>
                                        <p:attrNameLst>
                                          <p:attrName>style.visibility</p:attrName>
                                        </p:attrNameLst>
                                      </p:cBhvr>
                                      <p:to>
                                        <p:strVal val="visible"/>
                                      </p:to>
                                    </p:set>
                                    <p:animEffect transition="in" filter="fade">
                                      <p:cBhvr>
                                        <p:cTn id="80" dur="1000"/>
                                        <p:tgtEl>
                                          <p:spTgt spid="486"/>
                                        </p:tgtEl>
                                      </p:cBhvr>
                                    </p:animEffect>
                                  </p:childTnLst>
                                </p:cTn>
                              </p:par>
                              <p:par>
                                <p:cTn id="81" presetID="10" presetClass="entr" presetSubtype="0" fill="hold" grpId="0" nodeType="withEffect">
                                  <p:stCondLst>
                                    <p:cond delay="550"/>
                                  </p:stCondLst>
                                  <p:childTnLst>
                                    <p:set>
                                      <p:cBhvr>
                                        <p:cTn id="82" dur="1" fill="hold">
                                          <p:stCondLst>
                                            <p:cond delay="0"/>
                                          </p:stCondLst>
                                        </p:cTn>
                                        <p:tgtEl>
                                          <p:spTgt spid="477"/>
                                        </p:tgtEl>
                                        <p:attrNameLst>
                                          <p:attrName>style.visibility</p:attrName>
                                        </p:attrNameLst>
                                      </p:cBhvr>
                                      <p:to>
                                        <p:strVal val="visible"/>
                                      </p:to>
                                    </p:set>
                                    <p:animEffect transition="in" filter="fade">
                                      <p:cBhvr>
                                        <p:cTn id="83" dur="1000"/>
                                        <p:tgtEl>
                                          <p:spTgt spid="477"/>
                                        </p:tgtEl>
                                      </p:cBhvr>
                                    </p:animEffect>
                                  </p:childTnLst>
                                </p:cTn>
                              </p:par>
                              <p:par>
                                <p:cTn id="84" presetID="10" presetClass="entr" presetSubtype="0" fill="hold" grpId="0" nodeType="withEffect">
                                  <p:stCondLst>
                                    <p:cond delay="600"/>
                                  </p:stCondLst>
                                  <p:childTnLst>
                                    <p:set>
                                      <p:cBhvr>
                                        <p:cTn id="85" dur="1" fill="hold">
                                          <p:stCondLst>
                                            <p:cond delay="0"/>
                                          </p:stCondLst>
                                        </p:cTn>
                                        <p:tgtEl>
                                          <p:spTgt spid="481"/>
                                        </p:tgtEl>
                                        <p:attrNameLst>
                                          <p:attrName>style.visibility</p:attrName>
                                        </p:attrNameLst>
                                      </p:cBhvr>
                                      <p:to>
                                        <p:strVal val="visible"/>
                                      </p:to>
                                    </p:set>
                                    <p:animEffect transition="in" filter="fade">
                                      <p:cBhvr>
                                        <p:cTn id="86" dur="1000"/>
                                        <p:tgtEl>
                                          <p:spTgt spid="481"/>
                                        </p:tgtEl>
                                      </p:cBhvr>
                                    </p:animEffect>
                                  </p:childTnLst>
                                </p:cTn>
                              </p:par>
                              <p:par>
                                <p:cTn id="87" presetID="10" presetClass="entr" presetSubtype="0" fill="hold" grpId="0" nodeType="withEffect">
                                  <p:stCondLst>
                                    <p:cond delay="700"/>
                                  </p:stCondLst>
                                  <p:childTnLst>
                                    <p:set>
                                      <p:cBhvr>
                                        <p:cTn id="88" dur="1" fill="hold">
                                          <p:stCondLst>
                                            <p:cond delay="0"/>
                                          </p:stCondLst>
                                        </p:cTn>
                                        <p:tgtEl>
                                          <p:spTgt spid="492"/>
                                        </p:tgtEl>
                                        <p:attrNameLst>
                                          <p:attrName>style.visibility</p:attrName>
                                        </p:attrNameLst>
                                      </p:cBhvr>
                                      <p:to>
                                        <p:strVal val="visible"/>
                                      </p:to>
                                    </p:set>
                                    <p:animEffect transition="in" filter="fade">
                                      <p:cBhvr>
                                        <p:cTn id="89" dur="1000"/>
                                        <p:tgtEl>
                                          <p:spTgt spid="492"/>
                                        </p:tgtEl>
                                      </p:cBhvr>
                                    </p:animEffect>
                                  </p:childTnLst>
                                </p:cTn>
                              </p:par>
                              <p:par>
                                <p:cTn id="90" presetID="10" presetClass="entr" presetSubtype="0" fill="hold" grpId="0" nodeType="withEffect">
                                  <p:stCondLst>
                                    <p:cond delay="800"/>
                                  </p:stCondLst>
                                  <p:childTnLst>
                                    <p:set>
                                      <p:cBhvr>
                                        <p:cTn id="91" dur="1" fill="hold">
                                          <p:stCondLst>
                                            <p:cond delay="0"/>
                                          </p:stCondLst>
                                        </p:cTn>
                                        <p:tgtEl>
                                          <p:spTgt spid="479"/>
                                        </p:tgtEl>
                                        <p:attrNameLst>
                                          <p:attrName>style.visibility</p:attrName>
                                        </p:attrNameLst>
                                      </p:cBhvr>
                                      <p:to>
                                        <p:strVal val="visible"/>
                                      </p:to>
                                    </p:set>
                                    <p:animEffect transition="in" filter="fade">
                                      <p:cBhvr>
                                        <p:cTn id="92" dur="1000"/>
                                        <p:tgtEl>
                                          <p:spTgt spid="479"/>
                                        </p:tgtEl>
                                      </p:cBhvr>
                                    </p:animEffect>
                                  </p:childTnLst>
                                </p:cTn>
                              </p:par>
                              <p:par>
                                <p:cTn id="93" presetID="10" presetClass="entr" presetSubtype="0" fill="hold" grpId="0" nodeType="withEffect">
                                  <p:stCondLst>
                                    <p:cond delay="900"/>
                                  </p:stCondLst>
                                  <p:childTnLst>
                                    <p:set>
                                      <p:cBhvr>
                                        <p:cTn id="94" dur="1" fill="hold">
                                          <p:stCondLst>
                                            <p:cond delay="0"/>
                                          </p:stCondLst>
                                        </p:cTn>
                                        <p:tgtEl>
                                          <p:spTgt spid="485"/>
                                        </p:tgtEl>
                                        <p:attrNameLst>
                                          <p:attrName>style.visibility</p:attrName>
                                        </p:attrNameLst>
                                      </p:cBhvr>
                                      <p:to>
                                        <p:strVal val="visible"/>
                                      </p:to>
                                    </p:set>
                                    <p:animEffect transition="in" filter="fade">
                                      <p:cBhvr>
                                        <p:cTn id="95" dur="1000"/>
                                        <p:tgtEl>
                                          <p:spTgt spid="485"/>
                                        </p:tgtEl>
                                      </p:cBhvr>
                                    </p:animEffect>
                                  </p:childTnLst>
                                </p:cTn>
                              </p:par>
                              <p:par>
                                <p:cTn id="96" presetID="10" presetClass="entr" presetSubtype="0" fill="hold" grpId="0" nodeType="withEffect">
                                  <p:stCondLst>
                                    <p:cond delay="650"/>
                                  </p:stCondLst>
                                  <p:childTnLst>
                                    <p:set>
                                      <p:cBhvr>
                                        <p:cTn id="97" dur="1" fill="hold">
                                          <p:stCondLst>
                                            <p:cond delay="0"/>
                                          </p:stCondLst>
                                        </p:cTn>
                                        <p:tgtEl>
                                          <p:spTgt spid="489"/>
                                        </p:tgtEl>
                                        <p:attrNameLst>
                                          <p:attrName>style.visibility</p:attrName>
                                        </p:attrNameLst>
                                      </p:cBhvr>
                                      <p:to>
                                        <p:strVal val="visible"/>
                                      </p:to>
                                    </p:set>
                                    <p:animEffect transition="in" filter="fade">
                                      <p:cBhvr>
                                        <p:cTn id="98" dur="1000"/>
                                        <p:tgtEl>
                                          <p:spTgt spid="489"/>
                                        </p:tgtEl>
                                      </p:cBhvr>
                                    </p:animEffect>
                                  </p:childTnLst>
                                </p:cTn>
                              </p:par>
                              <p:par>
                                <p:cTn id="99" presetID="10" presetClass="entr" presetSubtype="0" fill="hold" grpId="0" nodeType="withEffect">
                                  <p:stCondLst>
                                    <p:cond delay="750"/>
                                  </p:stCondLst>
                                  <p:childTnLst>
                                    <p:set>
                                      <p:cBhvr>
                                        <p:cTn id="100" dur="1" fill="hold">
                                          <p:stCondLst>
                                            <p:cond delay="0"/>
                                          </p:stCondLst>
                                        </p:cTn>
                                        <p:tgtEl>
                                          <p:spTgt spid="476"/>
                                        </p:tgtEl>
                                        <p:attrNameLst>
                                          <p:attrName>style.visibility</p:attrName>
                                        </p:attrNameLst>
                                      </p:cBhvr>
                                      <p:to>
                                        <p:strVal val="visible"/>
                                      </p:to>
                                    </p:set>
                                    <p:animEffect transition="in" filter="fade">
                                      <p:cBhvr>
                                        <p:cTn id="101" dur="1000"/>
                                        <p:tgtEl>
                                          <p:spTgt spid="476"/>
                                        </p:tgtEl>
                                      </p:cBhvr>
                                    </p:animEffect>
                                  </p:childTnLst>
                                </p:cTn>
                              </p:par>
                              <p:par>
                                <p:cTn id="102" presetID="10" presetClass="entr" presetSubtype="0" fill="hold" grpId="0" nodeType="withEffect">
                                  <p:stCondLst>
                                    <p:cond delay="850"/>
                                  </p:stCondLst>
                                  <p:childTnLst>
                                    <p:set>
                                      <p:cBhvr>
                                        <p:cTn id="103" dur="1" fill="hold">
                                          <p:stCondLst>
                                            <p:cond delay="0"/>
                                          </p:stCondLst>
                                        </p:cTn>
                                        <p:tgtEl>
                                          <p:spTgt spid="484"/>
                                        </p:tgtEl>
                                        <p:attrNameLst>
                                          <p:attrName>style.visibility</p:attrName>
                                        </p:attrNameLst>
                                      </p:cBhvr>
                                      <p:to>
                                        <p:strVal val="visible"/>
                                      </p:to>
                                    </p:set>
                                    <p:animEffect transition="in" filter="fade">
                                      <p:cBhvr>
                                        <p:cTn id="104" dur="1000"/>
                                        <p:tgtEl>
                                          <p:spTgt spid="484"/>
                                        </p:tgtEl>
                                      </p:cBhvr>
                                    </p:animEffect>
                                  </p:childTnLst>
                                </p:cTn>
                              </p:par>
                              <p:par>
                                <p:cTn id="105" presetID="10" presetClass="entr" presetSubtype="0" fill="hold" grpId="0" nodeType="withEffect">
                                  <p:stCondLst>
                                    <p:cond delay="950"/>
                                  </p:stCondLst>
                                  <p:childTnLst>
                                    <p:set>
                                      <p:cBhvr>
                                        <p:cTn id="106" dur="1" fill="hold">
                                          <p:stCondLst>
                                            <p:cond delay="0"/>
                                          </p:stCondLst>
                                        </p:cTn>
                                        <p:tgtEl>
                                          <p:spTgt spid="473"/>
                                        </p:tgtEl>
                                        <p:attrNameLst>
                                          <p:attrName>style.visibility</p:attrName>
                                        </p:attrNameLst>
                                      </p:cBhvr>
                                      <p:to>
                                        <p:strVal val="visible"/>
                                      </p:to>
                                    </p:set>
                                    <p:animEffect transition="in" filter="fade">
                                      <p:cBhvr>
                                        <p:cTn id="107" dur="1000"/>
                                        <p:tgtEl>
                                          <p:spTgt spid="473"/>
                                        </p:tgtEl>
                                      </p:cBhvr>
                                    </p:animEffect>
                                  </p:childTnLst>
                                </p:cTn>
                              </p:par>
                              <p:par>
                                <p:cTn id="108" presetID="10" presetClass="entr" presetSubtype="0" fill="hold" grpId="0" nodeType="withEffect">
                                  <p:stCondLst>
                                    <p:cond delay="1000"/>
                                  </p:stCondLst>
                                  <p:childTnLst>
                                    <p:set>
                                      <p:cBhvr>
                                        <p:cTn id="109" dur="1" fill="hold">
                                          <p:stCondLst>
                                            <p:cond delay="0"/>
                                          </p:stCondLst>
                                        </p:cTn>
                                        <p:tgtEl>
                                          <p:spTgt spid="475"/>
                                        </p:tgtEl>
                                        <p:attrNameLst>
                                          <p:attrName>style.visibility</p:attrName>
                                        </p:attrNameLst>
                                      </p:cBhvr>
                                      <p:to>
                                        <p:strVal val="visible"/>
                                      </p:to>
                                    </p:set>
                                    <p:animEffect transition="in" filter="fade">
                                      <p:cBhvr>
                                        <p:cTn id="110" dur="1000"/>
                                        <p:tgtEl>
                                          <p:spTgt spid="475"/>
                                        </p:tgtEl>
                                      </p:cBhvr>
                                    </p:animEffect>
                                  </p:childTnLst>
                                </p:cTn>
                              </p:par>
                              <p:par>
                                <p:cTn id="111" presetID="10" presetClass="entr" presetSubtype="0" fill="hold" grpId="0" nodeType="withEffect">
                                  <p:stCondLst>
                                    <p:cond delay="1050"/>
                                  </p:stCondLst>
                                  <p:childTnLst>
                                    <p:set>
                                      <p:cBhvr>
                                        <p:cTn id="112" dur="1" fill="hold">
                                          <p:stCondLst>
                                            <p:cond delay="0"/>
                                          </p:stCondLst>
                                        </p:cTn>
                                        <p:tgtEl>
                                          <p:spTgt spid="491"/>
                                        </p:tgtEl>
                                        <p:attrNameLst>
                                          <p:attrName>style.visibility</p:attrName>
                                        </p:attrNameLst>
                                      </p:cBhvr>
                                      <p:to>
                                        <p:strVal val="visible"/>
                                      </p:to>
                                    </p:set>
                                    <p:animEffect transition="in" filter="fade">
                                      <p:cBhvr>
                                        <p:cTn id="113" dur="1000"/>
                                        <p:tgtEl>
                                          <p:spTgt spid="491"/>
                                        </p:tgtEl>
                                      </p:cBhvr>
                                    </p:animEffect>
                                  </p:childTnLst>
                                </p:cTn>
                              </p:par>
                              <p:par>
                                <p:cTn id="114" presetID="53" presetClass="entr" presetSubtype="16" fill="hold" grpId="0" nodeType="withEffect">
                                  <p:stCondLst>
                                    <p:cond delay="0"/>
                                  </p:stCondLst>
                                  <p:childTnLst>
                                    <p:set>
                                      <p:cBhvr>
                                        <p:cTn id="115" dur="1" fill="hold">
                                          <p:stCondLst>
                                            <p:cond delay="0"/>
                                          </p:stCondLst>
                                        </p:cTn>
                                        <p:tgtEl>
                                          <p:spTgt spid="543"/>
                                        </p:tgtEl>
                                        <p:attrNameLst>
                                          <p:attrName>style.visibility</p:attrName>
                                        </p:attrNameLst>
                                      </p:cBhvr>
                                      <p:to>
                                        <p:strVal val="visible"/>
                                      </p:to>
                                    </p:set>
                                    <p:anim calcmode="lin" valueType="num">
                                      <p:cBhvr>
                                        <p:cTn id="116" dur="500" fill="hold"/>
                                        <p:tgtEl>
                                          <p:spTgt spid="543"/>
                                        </p:tgtEl>
                                        <p:attrNameLst>
                                          <p:attrName>ppt_w</p:attrName>
                                        </p:attrNameLst>
                                      </p:cBhvr>
                                      <p:tavLst>
                                        <p:tav tm="0">
                                          <p:val>
                                            <p:fltVal val="0"/>
                                          </p:val>
                                        </p:tav>
                                        <p:tav tm="100000">
                                          <p:val>
                                            <p:strVal val="#ppt_w"/>
                                          </p:val>
                                        </p:tav>
                                      </p:tavLst>
                                    </p:anim>
                                    <p:anim calcmode="lin" valueType="num">
                                      <p:cBhvr>
                                        <p:cTn id="117" dur="500" fill="hold"/>
                                        <p:tgtEl>
                                          <p:spTgt spid="543"/>
                                        </p:tgtEl>
                                        <p:attrNameLst>
                                          <p:attrName>ppt_h</p:attrName>
                                        </p:attrNameLst>
                                      </p:cBhvr>
                                      <p:tavLst>
                                        <p:tav tm="0">
                                          <p:val>
                                            <p:fltVal val="0"/>
                                          </p:val>
                                        </p:tav>
                                        <p:tav tm="100000">
                                          <p:val>
                                            <p:strVal val="#ppt_h"/>
                                          </p:val>
                                        </p:tav>
                                      </p:tavLst>
                                    </p:anim>
                                    <p:animEffect transition="in" filter="fade">
                                      <p:cBhvr>
                                        <p:cTn id="118" dur="500"/>
                                        <p:tgtEl>
                                          <p:spTgt spid="543"/>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559"/>
                                        </p:tgtEl>
                                        <p:attrNameLst>
                                          <p:attrName>style.visibility</p:attrName>
                                        </p:attrNameLst>
                                      </p:cBhvr>
                                      <p:to>
                                        <p:strVal val="visible"/>
                                      </p:to>
                                    </p:set>
                                    <p:anim calcmode="lin" valueType="num">
                                      <p:cBhvr>
                                        <p:cTn id="121" dur="500" fill="hold"/>
                                        <p:tgtEl>
                                          <p:spTgt spid="559"/>
                                        </p:tgtEl>
                                        <p:attrNameLst>
                                          <p:attrName>ppt_w</p:attrName>
                                        </p:attrNameLst>
                                      </p:cBhvr>
                                      <p:tavLst>
                                        <p:tav tm="0">
                                          <p:val>
                                            <p:fltVal val="0"/>
                                          </p:val>
                                        </p:tav>
                                        <p:tav tm="100000">
                                          <p:val>
                                            <p:strVal val="#ppt_w"/>
                                          </p:val>
                                        </p:tav>
                                      </p:tavLst>
                                    </p:anim>
                                    <p:anim calcmode="lin" valueType="num">
                                      <p:cBhvr>
                                        <p:cTn id="122" dur="500" fill="hold"/>
                                        <p:tgtEl>
                                          <p:spTgt spid="559"/>
                                        </p:tgtEl>
                                        <p:attrNameLst>
                                          <p:attrName>ppt_h</p:attrName>
                                        </p:attrNameLst>
                                      </p:cBhvr>
                                      <p:tavLst>
                                        <p:tav tm="0">
                                          <p:val>
                                            <p:fltVal val="0"/>
                                          </p:val>
                                        </p:tav>
                                        <p:tav tm="100000">
                                          <p:val>
                                            <p:strVal val="#ppt_h"/>
                                          </p:val>
                                        </p:tav>
                                      </p:tavLst>
                                    </p:anim>
                                    <p:animEffect transition="in" filter="fade">
                                      <p:cBhvr>
                                        <p:cTn id="123" dur="500"/>
                                        <p:tgtEl>
                                          <p:spTgt spid="559"/>
                                        </p:tgtEl>
                                      </p:cBhvr>
                                    </p:animEffect>
                                  </p:childTnLst>
                                </p:cTn>
                              </p:par>
                              <p:par>
                                <p:cTn id="124" presetID="10" presetClass="entr" presetSubtype="0" fill="hold" grpId="0" nodeType="withEffect">
                                  <p:stCondLst>
                                    <p:cond delay="85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1000"/>
                                        <p:tgtEl>
                                          <p:spTgt spid="548"/>
                                        </p:tgtEl>
                                      </p:cBhvr>
                                    </p:animEffect>
                                  </p:childTnLst>
                                </p:cTn>
                              </p:par>
                              <p:par>
                                <p:cTn id="127" presetID="10" presetClass="entr" presetSubtype="0" fill="hold" grpId="0" nodeType="withEffect">
                                  <p:stCondLst>
                                    <p:cond delay="150"/>
                                  </p:stCondLst>
                                  <p:childTnLst>
                                    <p:set>
                                      <p:cBhvr>
                                        <p:cTn id="128" dur="1" fill="hold">
                                          <p:stCondLst>
                                            <p:cond delay="0"/>
                                          </p:stCondLst>
                                        </p:cTn>
                                        <p:tgtEl>
                                          <p:spTgt spid="544"/>
                                        </p:tgtEl>
                                        <p:attrNameLst>
                                          <p:attrName>style.visibility</p:attrName>
                                        </p:attrNameLst>
                                      </p:cBhvr>
                                      <p:to>
                                        <p:strVal val="visible"/>
                                      </p:to>
                                    </p:set>
                                    <p:animEffect transition="in" filter="fade">
                                      <p:cBhvr>
                                        <p:cTn id="129" dur="1000"/>
                                        <p:tgtEl>
                                          <p:spTgt spid="544"/>
                                        </p:tgtEl>
                                      </p:cBhvr>
                                    </p:animEffect>
                                  </p:childTnLst>
                                </p:cTn>
                              </p:par>
                              <p:par>
                                <p:cTn id="130" presetID="10" presetClass="entr" presetSubtype="0" fill="hold" grpId="0" nodeType="withEffect">
                                  <p:stCondLst>
                                    <p:cond delay="1000"/>
                                  </p:stCondLst>
                                  <p:childTnLst>
                                    <p:set>
                                      <p:cBhvr>
                                        <p:cTn id="131" dur="1" fill="hold">
                                          <p:stCondLst>
                                            <p:cond delay="0"/>
                                          </p:stCondLst>
                                        </p:cTn>
                                        <p:tgtEl>
                                          <p:spTgt spid="545"/>
                                        </p:tgtEl>
                                        <p:attrNameLst>
                                          <p:attrName>style.visibility</p:attrName>
                                        </p:attrNameLst>
                                      </p:cBhvr>
                                      <p:to>
                                        <p:strVal val="visible"/>
                                      </p:to>
                                    </p:set>
                                    <p:animEffect transition="in" filter="fade">
                                      <p:cBhvr>
                                        <p:cTn id="132" dur="1000"/>
                                        <p:tgtEl>
                                          <p:spTgt spid="545"/>
                                        </p:tgtEl>
                                      </p:cBhvr>
                                    </p:animEffect>
                                  </p:childTnLst>
                                </p:cTn>
                              </p:par>
                              <p:par>
                                <p:cTn id="133" presetID="10" presetClass="entr" presetSubtype="0" fill="hold" grpId="0" nodeType="withEffect">
                                  <p:stCondLst>
                                    <p:cond delay="800"/>
                                  </p:stCondLst>
                                  <p:childTnLst>
                                    <p:set>
                                      <p:cBhvr>
                                        <p:cTn id="134" dur="1" fill="hold">
                                          <p:stCondLst>
                                            <p:cond delay="0"/>
                                          </p:stCondLst>
                                        </p:cTn>
                                        <p:tgtEl>
                                          <p:spTgt spid="547"/>
                                        </p:tgtEl>
                                        <p:attrNameLst>
                                          <p:attrName>style.visibility</p:attrName>
                                        </p:attrNameLst>
                                      </p:cBhvr>
                                      <p:to>
                                        <p:strVal val="visible"/>
                                      </p:to>
                                    </p:set>
                                    <p:animEffect transition="in" filter="fade">
                                      <p:cBhvr>
                                        <p:cTn id="135" dur="1000"/>
                                        <p:tgtEl>
                                          <p:spTgt spid="547"/>
                                        </p:tgtEl>
                                      </p:cBhvr>
                                    </p:animEffect>
                                  </p:childTnLst>
                                </p:cTn>
                              </p:par>
                              <p:par>
                                <p:cTn id="136" presetID="10" presetClass="entr" presetSubtype="0" fill="hold" grpId="0" nodeType="withEffect">
                                  <p:stCondLst>
                                    <p:cond delay="200"/>
                                  </p:stCondLst>
                                  <p:childTnLst>
                                    <p:set>
                                      <p:cBhvr>
                                        <p:cTn id="137" dur="1" fill="hold">
                                          <p:stCondLst>
                                            <p:cond delay="0"/>
                                          </p:stCondLst>
                                        </p:cTn>
                                        <p:tgtEl>
                                          <p:spTgt spid="549"/>
                                        </p:tgtEl>
                                        <p:attrNameLst>
                                          <p:attrName>style.visibility</p:attrName>
                                        </p:attrNameLst>
                                      </p:cBhvr>
                                      <p:to>
                                        <p:strVal val="visible"/>
                                      </p:to>
                                    </p:set>
                                    <p:animEffect transition="in" filter="fade">
                                      <p:cBhvr>
                                        <p:cTn id="138" dur="1000"/>
                                        <p:tgtEl>
                                          <p:spTgt spid="549"/>
                                        </p:tgtEl>
                                      </p:cBhvr>
                                    </p:animEffect>
                                  </p:childTnLst>
                                </p:cTn>
                              </p:par>
                              <p:par>
                                <p:cTn id="139" presetID="10" presetClass="entr" presetSubtype="0" fill="hold" grpId="0" nodeType="withEffect">
                                  <p:stCondLst>
                                    <p:cond delay="250"/>
                                  </p:stCondLst>
                                  <p:childTnLst>
                                    <p:set>
                                      <p:cBhvr>
                                        <p:cTn id="140" dur="1" fill="hold">
                                          <p:stCondLst>
                                            <p:cond delay="0"/>
                                          </p:stCondLst>
                                        </p:cTn>
                                        <p:tgtEl>
                                          <p:spTgt spid="550"/>
                                        </p:tgtEl>
                                        <p:attrNameLst>
                                          <p:attrName>style.visibility</p:attrName>
                                        </p:attrNameLst>
                                      </p:cBhvr>
                                      <p:to>
                                        <p:strVal val="visible"/>
                                      </p:to>
                                    </p:set>
                                    <p:animEffect transition="in" filter="fade">
                                      <p:cBhvr>
                                        <p:cTn id="141" dur="1000"/>
                                        <p:tgtEl>
                                          <p:spTgt spid="550"/>
                                        </p:tgtEl>
                                      </p:cBhvr>
                                    </p:animEffect>
                                  </p:childTnLst>
                                </p:cTn>
                              </p:par>
                              <p:par>
                                <p:cTn id="142" presetID="10" presetClass="entr" presetSubtype="0" fill="hold" grpId="0" nodeType="withEffect">
                                  <p:stCondLst>
                                    <p:cond delay="50"/>
                                  </p:stCondLst>
                                  <p:childTnLst>
                                    <p:set>
                                      <p:cBhvr>
                                        <p:cTn id="143" dur="1" fill="hold">
                                          <p:stCondLst>
                                            <p:cond delay="0"/>
                                          </p:stCondLst>
                                        </p:cTn>
                                        <p:tgtEl>
                                          <p:spTgt spid="554"/>
                                        </p:tgtEl>
                                        <p:attrNameLst>
                                          <p:attrName>style.visibility</p:attrName>
                                        </p:attrNameLst>
                                      </p:cBhvr>
                                      <p:to>
                                        <p:strVal val="visible"/>
                                      </p:to>
                                    </p:set>
                                    <p:animEffect transition="in" filter="fade">
                                      <p:cBhvr>
                                        <p:cTn id="144" dur="1000"/>
                                        <p:tgtEl>
                                          <p:spTgt spid="554"/>
                                        </p:tgtEl>
                                      </p:cBhvr>
                                    </p:animEffect>
                                  </p:childTnLst>
                                </p:cTn>
                              </p:par>
                              <p:par>
                                <p:cTn id="145" presetID="10" presetClass="entr" presetSubtype="0" fill="hold" grpId="0" nodeType="withEffect">
                                  <p:stCondLst>
                                    <p:cond delay="750"/>
                                  </p:stCondLst>
                                  <p:childTnLst>
                                    <p:set>
                                      <p:cBhvr>
                                        <p:cTn id="146" dur="1" fill="hold">
                                          <p:stCondLst>
                                            <p:cond delay="0"/>
                                          </p:stCondLst>
                                        </p:cTn>
                                        <p:tgtEl>
                                          <p:spTgt spid="556"/>
                                        </p:tgtEl>
                                        <p:attrNameLst>
                                          <p:attrName>style.visibility</p:attrName>
                                        </p:attrNameLst>
                                      </p:cBhvr>
                                      <p:to>
                                        <p:strVal val="visible"/>
                                      </p:to>
                                    </p:set>
                                    <p:animEffect transition="in" filter="fade">
                                      <p:cBhvr>
                                        <p:cTn id="147" dur="1000"/>
                                        <p:tgtEl>
                                          <p:spTgt spid="556"/>
                                        </p:tgtEl>
                                      </p:cBhvr>
                                    </p:animEffect>
                                  </p:childTnLst>
                                </p:cTn>
                              </p:par>
                              <p:par>
                                <p:cTn id="148" presetID="10" presetClass="entr" presetSubtype="0" fill="hold" grpId="0" nodeType="withEffect">
                                  <p:stCondLst>
                                    <p:cond delay="550"/>
                                  </p:stCondLst>
                                  <p:childTnLst>
                                    <p:set>
                                      <p:cBhvr>
                                        <p:cTn id="149" dur="1" fill="hold">
                                          <p:stCondLst>
                                            <p:cond delay="0"/>
                                          </p:stCondLst>
                                        </p:cTn>
                                        <p:tgtEl>
                                          <p:spTgt spid="555"/>
                                        </p:tgtEl>
                                        <p:attrNameLst>
                                          <p:attrName>style.visibility</p:attrName>
                                        </p:attrNameLst>
                                      </p:cBhvr>
                                      <p:to>
                                        <p:strVal val="visible"/>
                                      </p:to>
                                    </p:set>
                                    <p:animEffect transition="in" filter="fade">
                                      <p:cBhvr>
                                        <p:cTn id="150" dur="1000"/>
                                        <p:tgtEl>
                                          <p:spTgt spid="555"/>
                                        </p:tgtEl>
                                      </p:cBhvr>
                                    </p:animEffect>
                                  </p:childTnLst>
                                </p:cTn>
                              </p:par>
                              <p:par>
                                <p:cTn id="151" presetID="10" presetClass="entr" presetSubtype="0" fill="hold" grpId="0" nodeType="withEffect">
                                  <p:stCondLst>
                                    <p:cond delay="650"/>
                                  </p:stCondLst>
                                  <p:childTnLst>
                                    <p:set>
                                      <p:cBhvr>
                                        <p:cTn id="152" dur="1" fill="hold">
                                          <p:stCondLst>
                                            <p:cond delay="0"/>
                                          </p:stCondLst>
                                        </p:cTn>
                                        <p:tgtEl>
                                          <p:spTgt spid="546"/>
                                        </p:tgtEl>
                                        <p:attrNameLst>
                                          <p:attrName>style.visibility</p:attrName>
                                        </p:attrNameLst>
                                      </p:cBhvr>
                                      <p:to>
                                        <p:strVal val="visible"/>
                                      </p:to>
                                    </p:set>
                                    <p:animEffect transition="in" filter="fade">
                                      <p:cBhvr>
                                        <p:cTn id="153" dur="1000"/>
                                        <p:tgtEl>
                                          <p:spTgt spid="546"/>
                                        </p:tgtEl>
                                      </p:cBhvr>
                                    </p:animEffect>
                                  </p:childTnLst>
                                </p:cTn>
                              </p:par>
                              <p:par>
                                <p:cTn id="154" presetID="10" presetClass="entr" presetSubtype="0" fill="hold" grpId="0" nodeType="withEffect">
                                  <p:stCondLst>
                                    <p:cond delay="900"/>
                                  </p:stCondLst>
                                  <p:childTnLst>
                                    <p:set>
                                      <p:cBhvr>
                                        <p:cTn id="155" dur="1" fill="hold">
                                          <p:stCondLst>
                                            <p:cond delay="0"/>
                                          </p:stCondLst>
                                        </p:cTn>
                                        <p:tgtEl>
                                          <p:spTgt spid="564"/>
                                        </p:tgtEl>
                                        <p:attrNameLst>
                                          <p:attrName>style.visibility</p:attrName>
                                        </p:attrNameLst>
                                      </p:cBhvr>
                                      <p:to>
                                        <p:strVal val="visible"/>
                                      </p:to>
                                    </p:set>
                                    <p:animEffect transition="in" filter="fade">
                                      <p:cBhvr>
                                        <p:cTn id="156" dur="1000"/>
                                        <p:tgtEl>
                                          <p:spTgt spid="564"/>
                                        </p:tgtEl>
                                      </p:cBhvr>
                                    </p:animEffect>
                                  </p:childTnLst>
                                </p:cTn>
                              </p:par>
                              <p:par>
                                <p:cTn id="157" presetID="10" presetClass="entr" presetSubtype="0" fill="hold" grpId="0" nodeType="withEffect">
                                  <p:stCondLst>
                                    <p:cond delay="950"/>
                                  </p:stCondLst>
                                  <p:childTnLst>
                                    <p:set>
                                      <p:cBhvr>
                                        <p:cTn id="158" dur="1" fill="hold">
                                          <p:stCondLst>
                                            <p:cond delay="0"/>
                                          </p:stCondLst>
                                        </p:cTn>
                                        <p:tgtEl>
                                          <p:spTgt spid="561"/>
                                        </p:tgtEl>
                                        <p:attrNameLst>
                                          <p:attrName>style.visibility</p:attrName>
                                        </p:attrNameLst>
                                      </p:cBhvr>
                                      <p:to>
                                        <p:strVal val="visible"/>
                                      </p:to>
                                    </p:set>
                                    <p:animEffect transition="in" filter="fade">
                                      <p:cBhvr>
                                        <p:cTn id="159" dur="1000"/>
                                        <p:tgtEl>
                                          <p:spTgt spid="561"/>
                                        </p:tgtEl>
                                      </p:cBhvr>
                                    </p:animEffect>
                                  </p:childTnLst>
                                </p:cTn>
                              </p:par>
                              <p:par>
                                <p:cTn id="160" presetID="10" presetClass="entr" presetSubtype="0" fill="hold" grpId="0" nodeType="withEffect">
                                  <p:stCondLst>
                                    <p:cond delay="350"/>
                                  </p:stCondLst>
                                  <p:childTnLst>
                                    <p:set>
                                      <p:cBhvr>
                                        <p:cTn id="161" dur="1" fill="hold">
                                          <p:stCondLst>
                                            <p:cond delay="0"/>
                                          </p:stCondLst>
                                        </p:cTn>
                                        <p:tgtEl>
                                          <p:spTgt spid="557"/>
                                        </p:tgtEl>
                                        <p:attrNameLst>
                                          <p:attrName>style.visibility</p:attrName>
                                        </p:attrNameLst>
                                      </p:cBhvr>
                                      <p:to>
                                        <p:strVal val="visible"/>
                                      </p:to>
                                    </p:set>
                                    <p:animEffect transition="in" filter="fade">
                                      <p:cBhvr>
                                        <p:cTn id="162" dur="1000"/>
                                        <p:tgtEl>
                                          <p:spTgt spid="557"/>
                                        </p:tgtEl>
                                      </p:cBhvr>
                                    </p:animEffect>
                                  </p:childTnLst>
                                </p:cTn>
                              </p:par>
                              <p:par>
                                <p:cTn id="163" presetID="10" presetClass="entr" presetSubtype="0" fill="hold" grpId="0" nodeType="withEffect">
                                  <p:stCondLst>
                                    <p:cond delay="600"/>
                                  </p:stCondLst>
                                  <p:childTnLst>
                                    <p:set>
                                      <p:cBhvr>
                                        <p:cTn id="164" dur="1" fill="hold">
                                          <p:stCondLst>
                                            <p:cond delay="0"/>
                                          </p:stCondLst>
                                        </p:cTn>
                                        <p:tgtEl>
                                          <p:spTgt spid="562"/>
                                        </p:tgtEl>
                                        <p:attrNameLst>
                                          <p:attrName>style.visibility</p:attrName>
                                        </p:attrNameLst>
                                      </p:cBhvr>
                                      <p:to>
                                        <p:strVal val="visible"/>
                                      </p:to>
                                    </p:set>
                                    <p:animEffect transition="in" filter="fade">
                                      <p:cBhvr>
                                        <p:cTn id="165" dur="1000"/>
                                        <p:tgtEl>
                                          <p:spTgt spid="562"/>
                                        </p:tgtEl>
                                      </p:cBhvr>
                                    </p:animEffect>
                                  </p:childTnLst>
                                </p:cTn>
                              </p:par>
                              <p:par>
                                <p:cTn id="166" presetID="10" presetClass="entr" presetSubtype="0" fill="hold" grpId="0" nodeType="withEffect">
                                  <p:stCondLst>
                                    <p:cond delay="1050"/>
                                  </p:stCondLst>
                                  <p:childTnLst>
                                    <p:set>
                                      <p:cBhvr>
                                        <p:cTn id="167" dur="1" fill="hold">
                                          <p:stCondLst>
                                            <p:cond delay="0"/>
                                          </p:stCondLst>
                                        </p:cTn>
                                        <p:tgtEl>
                                          <p:spTgt spid="558"/>
                                        </p:tgtEl>
                                        <p:attrNameLst>
                                          <p:attrName>style.visibility</p:attrName>
                                        </p:attrNameLst>
                                      </p:cBhvr>
                                      <p:to>
                                        <p:strVal val="visible"/>
                                      </p:to>
                                    </p:set>
                                    <p:animEffect transition="in" filter="fade">
                                      <p:cBhvr>
                                        <p:cTn id="168" dur="1000"/>
                                        <p:tgtEl>
                                          <p:spTgt spid="558"/>
                                        </p:tgtEl>
                                      </p:cBhvr>
                                    </p:animEffect>
                                  </p:childTnLst>
                                </p:cTn>
                              </p:par>
                              <p:par>
                                <p:cTn id="169" presetID="10" presetClass="entr" presetSubtype="0" fill="hold" grpId="0" nodeType="withEffect">
                                  <p:stCondLst>
                                    <p:cond delay="100"/>
                                  </p:stCondLst>
                                  <p:childTnLst>
                                    <p:set>
                                      <p:cBhvr>
                                        <p:cTn id="170" dur="1" fill="hold">
                                          <p:stCondLst>
                                            <p:cond delay="0"/>
                                          </p:stCondLst>
                                        </p:cTn>
                                        <p:tgtEl>
                                          <p:spTgt spid="560"/>
                                        </p:tgtEl>
                                        <p:attrNameLst>
                                          <p:attrName>style.visibility</p:attrName>
                                        </p:attrNameLst>
                                      </p:cBhvr>
                                      <p:to>
                                        <p:strVal val="visible"/>
                                      </p:to>
                                    </p:set>
                                    <p:animEffect transition="in" filter="fade">
                                      <p:cBhvr>
                                        <p:cTn id="171" dur="1000"/>
                                        <p:tgtEl>
                                          <p:spTgt spid="560"/>
                                        </p:tgtEl>
                                      </p:cBhvr>
                                    </p:animEffect>
                                  </p:childTnLst>
                                </p:cTn>
                              </p:par>
                              <p:par>
                                <p:cTn id="172" presetID="10" presetClass="entr" presetSubtype="0" fill="hold" grpId="0" nodeType="withEffect">
                                  <p:stCondLst>
                                    <p:cond delay="450"/>
                                  </p:stCondLst>
                                  <p:childTnLst>
                                    <p:set>
                                      <p:cBhvr>
                                        <p:cTn id="173" dur="1" fill="hold">
                                          <p:stCondLst>
                                            <p:cond delay="0"/>
                                          </p:stCondLst>
                                        </p:cTn>
                                        <p:tgtEl>
                                          <p:spTgt spid="553"/>
                                        </p:tgtEl>
                                        <p:attrNameLst>
                                          <p:attrName>style.visibility</p:attrName>
                                        </p:attrNameLst>
                                      </p:cBhvr>
                                      <p:to>
                                        <p:strVal val="visible"/>
                                      </p:to>
                                    </p:set>
                                    <p:animEffect transition="in" filter="fade">
                                      <p:cBhvr>
                                        <p:cTn id="174" dur="1000"/>
                                        <p:tgtEl>
                                          <p:spTgt spid="553"/>
                                        </p:tgtEl>
                                      </p:cBhvr>
                                    </p:animEffect>
                                  </p:childTnLst>
                                </p:cTn>
                              </p:par>
                              <p:par>
                                <p:cTn id="175" presetID="10" presetClass="entr" presetSubtype="0" fill="hold" grpId="0" nodeType="withEffect">
                                  <p:stCondLst>
                                    <p:cond delay="300"/>
                                  </p:stCondLst>
                                  <p:childTnLst>
                                    <p:set>
                                      <p:cBhvr>
                                        <p:cTn id="176" dur="1" fill="hold">
                                          <p:stCondLst>
                                            <p:cond delay="0"/>
                                          </p:stCondLst>
                                        </p:cTn>
                                        <p:tgtEl>
                                          <p:spTgt spid="563"/>
                                        </p:tgtEl>
                                        <p:attrNameLst>
                                          <p:attrName>style.visibility</p:attrName>
                                        </p:attrNameLst>
                                      </p:cBhvr>
                                      <p:to>
                                        <p:strVal val="visible"/>
                                      </p:to>
                                    </p:set>
                                    <p:animEffect transition="in" filter="fade">
                                      <p:cBhvr>
                                        <p:cTn id="177" dur="1000"/>
                                        <p:tgtEl>
                                          <p:spTgt spid="563"/>
                                        </p:tgtEl>
                                      </p:cBhvr>
                                    </p:animEffect>
                                  </p:childTnLst>
                                </p:cTn>
                              </p:par>
                              <p:par>
                                <p:cTn id="178" presetID="10" presetClass="entr" presetSubtype="0" fill="hold" grpId="0" nodeType="withEffect">
                                  <p:stCondLst>
                                    <p:cond delay="300"/>
                                  </p:stCondLst>
                                  <p:childTnLst>
                                    <p:set>
                                      <p:cBhvr>
                                        <p:cTn id="179" dur="1" fill="hold">
                                          <p:stCondLst>
                                            <p:cond delay="0"/>
                                          </p:stCondLst>
                                        </p:cTn>
                                        <p:tgtEl>
                                          <p:spTgt spid="552"/>
                                        </p:tgtEl>
                                        <p:attrNameLst>
                                          <p:attrName>style.visibility</p:attrName>
                                        </p:attrNameLst>
                                      </p:cBhvr>
                                      <p:to>
                                        <p:strVal val="visible"/>
                                      </p:to>
                                    </p:set>
                                    <p:animEffect transition="in" filter="fade">
                                      <p:cBhvr>
                                        <p:cTn id="180" dur="1000"/>
                                        <p:tgtEl>
                                          <p:spTgt spid="552"/>
                                        </p:tgtEl>
                                      </p:cBhvr>
                                    </p:animEffect>
                                  </p:childTnLst>
                                </p:cTn>
                              </p:par>
                              <p:par>
                                <p:cTn id="181" presetID="10" presetClass="entr" presetSubtype="0" fill="hold" grpId="0" nodeType="withEffect">
                                  <p:stCondLst>
                                    <p:cond delay="500"/>
                                  </p:stCondLst>
                                  <p:childTnLst>
                                    <p:set>
                                      <p:cBhvr>
                                        <p:cTn id="182" dur="1" fill="hold">
                                          <p:stCondLst>
                                            <p:cond delay="0"/>
                                          </p:stCondLst>
                                        </p:cTn>
                                        <p:tgtEl>
                                          <p:spTgt spid="551"/>
                                        </p:tgtEl>
                                        <p:attrNameLst>
                                          <p:attrName>style.visibility</p:attrName>
                                        </p:attrNameLst>
                                      </p:cBhvr>
                                      <p:to>
                                        <p:strVal val="visible"/>
                                      </p:to>
                                    </p:set>
                                    <p:animEffect transition="in" filter="fade">
                                      <p:cBhvr>
                                        <p:cTn id="183" dur="1000"/>
                                        <p:tgtEl>
                                          <p:spTgt spid="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12" grpId="0" animBg="1"/>
      <p:bldP spid="472" grpId="0"/>
      <p:bldP spid="473" grpId="0"/>
      <p:bldP spid="474" grpId="0"/>
      <p:bldP spid="475" grpId="0"/>
      <p:bldP spid="476" grpId="0"/>
      <p:bldP spid="477" grpId="0"/>
      <p:bldP spid="478" grpId="0"/>
      <p:bldP spid="479" grpId="0"/>
      <p:bldP spid="480" grpId="0"/>
      <p:bldP spid="481" grpId="0"/>
      <p:bldP spid="482" grpId="0"/>
      <p:bldP spid="483" grpId="0"/>
      <p:bldP spid="484" grpId="0"/>
      <p:bldP spid="485" grpId="0"/>
      <p:bldP spid="486" grpId="0"/>
      <p:bldP spid="487" grpId="0"/>
      <p:bldP spid="488" grpId="0"/>
      <p:bldP spid="489" grpId="0"/>
      <p:bldP spid="490" grpId="0"/>
      <p:bldP spid="491" grpId="0"/>
      <p:bldP spid="492" grpId="0"/>
      <p:bldP spid="493" grpId="0"/>
      <p:bldP spid="543" grpId="0" animBg="1"/>
      <p:bldP spid="544" grpId="0" animBg="1"/>
      <p:bldP spid="545" grpId="0" animBg="1"/>
      <p:bldP spid="546" grpId="0" animBg="1"/>
      <p:bldP spid="547" grpId="0" animBg="1"/>
      <p:bldP spid="548" grpId="0" animBg="1"/>
      <p:bldP spid="549" grpId="0" animBg="1"/>
      <p:bldP spid="550" grpId="0" animBg="1"/>
      <p:bldP spid="551" grpId="0" animBg="1"/>
      <p:bldP spid="552" grpId="0" animBg="1"/>
      <p:bldP spid="553" grpId="0" animBg="1"/>
      <p:bldP spid="554" grpId="0" animBg="1"/>
      <p:bldP spid="555" grpId="0" animBg="1"/>
      <p:bldP spid="556" grpId="0" animBg="1"/>
      <p:bldP spid="557" grpId="0" animBg="1"/>
      <p:bldP spid="558" grpId="0" animBg="1"/>
      <p:bldP spid="559" grpId="0" animBg="1"/>
      <p:bldP spid="560" grpId="0" animBg="1"/>
      <p:bldP spid="561" grpId="0" animBg="1"/>
      <p:bldP spid="562" grpId="0" animBg="1"/>
      <p:bldP spid="563" grpId="0" animBg="1"/>
      <p:bldP spid="564"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picture containing shelf, book, room, library&#10;&#10;Description automatically generated">
            <a:extLst>
              <a:ext uri="{FF2B5EF4-FFF2-40B4-BE49-F238E27FC236}">
                <a16:creationId xmlns:a16="http://schemas.microsoft.com/office/drawing/2014/main" id="{3A4E99B3-BDD5-4513-A635-37AB5EB9AEA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Service Abstraction</a:t>
            </a:r>
          </a:p>
        </p:txBody>
      </p:sp>
      <p:sp>
        <p:nvSpPr>
          <p:cNvPr id="10" name="Text Placeholder 9">
            <a:extLst>
              <a:ext uri="{FF2B5EF4-FFF2-40B4-BE49-F238E27FC236}">
                <a16:creationId xmlns:a16="http://schemas.microsoft.com/office/drawing/2014/main" id="{842DB28F-1BF4-468E-8234-698A2EDDACC6}"/>
              </a:ext>
            </a:extLst>
          </p:cNvPr>
          <p:cNvSpPr>
            <a:spLocks noGrp="1"/>
          </p:cNvSpPr>
          <p:nvPr>
            <p:ph type="body" sz="quarter" idx="10"/>
          </p:nvPr>
        </p:nvSpPr>
        <p:spPr>
          <a:xfrm>
            <a:off x="269241" y="1189175"/>
            <a:ext cx="5378548" cy="1795876"/>
          </a:xfrm>
        </p:spPr>
        <p:txBody>
          <a:bodyPr/>
          <a:lstStyle/>
          <a:p>
            <a:r>
              <a:rPr lang="en-US" dirty="0"/>
              <a:t>Few backend services </a:t>
            </a:r>
          </a:p>
          <a:p>
            <a:r>
              <a:rPr lang="en-US" dirty="0"/>
              <a:t>Proxy</a:t>
            </a:r>
          </a:p>
          <a:p>
            <a:r>
              <a:rPr lang="en-US" dirty="0"/>
              <a:t>Simple</a:t>
            </a:r>
          </a:p>
        </p:txBody>
      </p:sp>
      <p:pic>
        <p:nvPicPr>
          <p:cNvPr id="18" name="Picture 17">
            <a:extLst>
              <a:ext uri="{FF2B5EF4-FFF2-40B4-BE49-F238E27FC236}">
                <a16:creationId xmlns:a16="http://schemas.microsoft.com/office/drawing/2014/main" id="{B2DA7C3B-9BCB-4962-A970-8EBE787851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4790" y="1647207"/>
            <a:ext cx="780290" cy="780290"/>
          </a:xfrm>
          <a:prstGeom prst="rect">
            <a:avLst/>
          </a:prstGeom>
        </p:spPr>
      </p:pic>
      <p:pic>
        <p:nvPicPr>
          <p:cNvPr id="20" name="Picture 19">
            <a:extLst>
              <a:ext uri="{FF2B5EF4-FFF2-40B4-BE49-F238E27FC236}">
                <a16:creationId xmlns:a16="http://schemas.microsoft.com/office/drawing/2014/main" id="{8D98A2FD-F336-45BE-BC88-0BEDEE7BFD0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44790" y="4430503"/>
            <a:ext cx="780290" cy="780290"/>
          </a:xfrm>
          <a:prstGeom prst="rect">
            <a:avLst/>
          </a:prstGeom>
        </p:spPr>
      </p:pic>
      <p:pic>
        <p:nvPicPr>
          <p:cNvPr id="21" name="Picture 20">
            <a:extLst>
              <a:ext uri="{FF2B5EF4-FFF2-40B4-BE49-F238E27FC236}">
                <a16:creationId xmlns:a16="http://schemas.microsoft.com/office/drawing/2014/main" id="{87ECFF2E-2283-4FF0-AD7A-259243F2F46B}"/>
              </a:ext>
            </a:extLst>
          </p:cNvPr>
          <p:cNvPicPr>
            <a:picLocks noChangeAspect="1"/>
          </p:cNvPicPr>
          <p:nvPr/>
        </p:nvPicPr>
        <p:blipFill>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tretch>
            <a:fillRect/>
          </a:stretch>
        </p:blipFill>
        <p:spPr>
          <a:xfrm>
            <a:off x="6587664" y="3038855"/>
            <a:ext cx="780290" cy="780290"/>
          </a:xfrm>
          <a:prstGeom prst="rect">
            <a:avLst/>
          </a:prstGeom>
        </p:spPr>
      </p:pic>
      <p:cxnSp>
        <p:nvCxnSpPr>
          <p:cNvPr id="6" name="Straight Arrow Connector 5">
            <a:extLst>
              <a:ext uri="{FF2B5EF4-FFF2-40B4-BE49-F238E27FC236}">
                <a16:creationId xmlns:a16="http://schemas.microsoft.com/office/drawing/2014/main" id="{29371B04-EA1F-4BCE-9391-E4A72AF2488B}"/>
              </a:ext>
            </a:extLst>
          </p:cNvPr>
          <p:cNvCxnSpPr>
            <a:cxnSpLocks/>
            <a:stCxn id="21" idx="3"/>
            <a:endCxn id="14" idx="1"/>
          </p:cNvCxnSpPr>
          <p:nvPr/>
        </p:nvCxnSpPr>
        <p:spPr>
          <a:xfrm flipV="1">
            <a:off x="7367954" y="3426829"/>
            <a:ext cx="1142626" cy="217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9E06B9C7-130F-49A8-BA8F-15AF152C1432}"/>
              </a:ext>
            </a:extLst>
          </p:cNvPr>
          <p:cNvCxnSpPr>
            <a:cxnSpLocks/>
            <a:stCxn id="14" idx="3"/>
          </p:cNvCxnSpPr>
          <p:nvPr/>
        </p:nvCxnSpPr>
        <p:spPr>
          <a:xfrm flipV="1">
            <a:off x="9290870" y="2001959"/>
            <a:ext cx="1853920" cy="1424870"/>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91BC345F-1265-4B03-9059-B24B029E8C3C}"/>
              </a:ext>
            </a:extLst>
          </p:cNvPr>
          <p:cNvCxnSpPr>
            <a:cxnSpLocks/>
            <a:stCxn id="14" idx="3"/>
            <a:endCxn id="20" idx="1"/>
          </p:cNvCxnSpPr>
          <p:nvPr/>
        </p:nvCxnSpPr>
        <p:spPr>
          <a:xfrm>
            <a:off x="9290870" y="3426829"/>
            <a:ext cx="1853920" cy="1393819"/>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48508DFE-3FD9-49EF-8740-760A7A68E9CF}"/>
              </a:ext>
            </a:extLst>
          </p:cNvPr>
          <p:cNvPicPr>
            <a:picLocks noChangeAspect="1"/>
          </p:cNvPicPr>
          <p:nvPr/>
        </p:nvPicPr>
        <p:blipFill>
          <a:blip r:embed="rId8"/>
          <a:stretch>
            <a:fillRect/>
          </a:stretch>
        </p:blipFill>
        <p:spPr>
          <a:xfrm>
            <a:off x="-50071" y="4540394"/>
            <a:ext cx="4535958" cy="2256861"/>
          </a:xfrm>
          <a:prstGeom prst="rect">
            <a:avLst/>
          </a:prstGeom>
        </p:spPr>
      </p:pic>
      <p:pic>
        <p:nvPicPr>
          <p:cNvPr id="14" name="Picture 13">
            <a:extLst>
              <a:ext uri="{FF2B5EF4-FFF2-40B4-BE49-F238E27FC236}">
                <a16:creationId xmlns:a16="http://schemas.microsoft.com/office/drawing/2014/main" id="{93C1AE5F-B7F8-44C9-921A-D2A21B43C9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10580" y="3036684"/>
            <a:ext cx="780290" cy="780290"/>
          </a:xfrm>
          <a:prstGeom prst="rect">
            <a:avLst/>
          </a:prstGeom>
        </p:spPr>
      </p:pic>
    </p:spTree>
    <p:extLst>
      <p:ext uri="{BB962C8B-B14F-4D97-AF65-F5344CB8AC3E}">
        <p14:creationId xmlns:p14="http://schemas.microsoft.com/office/powerpoint/2010/main" val="38690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bg/>
                                          </p:spTgt>
                                        </p:tgtEl>
                                        <p:attrNameLst>
                                          <p:attrName>style.visibility</p:attrName>
                                        </p:attrNameLst>
                                      </p:cBhvr>
                                      <p:to>
                                        <p:strVal val="visible"/>
                                      </p:to>
                                    </p:set>
                                    <p:animEffect transition="in" filter="fade">
                                      <p:cBhvr>
                                        <p:cTn id="21" dur="500"/>
                                        <p:tgtEl>
                                          <p:spTgt spid="10">
                                            <p:bg/>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fade">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xEl>
                                              <p:pRg st="1" end="1"/>
                                            </p:txEl>
                                          </p:spTgt>
                                        </p:tgtEl>
                                        <p:attrNameLst>
                                          <p:attrName>style.visibility</p:attrName>
                                        </p:attrNameLst>
                                      </p:cBhvr>
                                      <p:to>
                                        <p:strVal val="visible"/>
                                      </p:to>
                                    </p:set>
                                    <p:animEffect transition="in" filter="fade">
                                      <p:cBhvr>
                                        <p:cTn id="29" dur="500"/>
                                        <p:tgtEl>
                                          <p:spTgt spid="10">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0">
                                            <p:txEl>
                                              <p:pRg st="2" end="2"/>
                                            </p:txEl>
                                          </p:spTgt>
                                        </p:tgtEl>
                                        <p:attrNameLst>
                                          <p:attrName>style.visibility</p:attrName>
                                        </p:attrNameLst>
                                      </p:cBhvr>
                                      <p:to>
                                        <p:strVal val="visible"/>
                                      </p:to>
                                    </p:set>
                                    <p:animEffect transition="in" filter="fade">
                                      <p:cBhvr>
                                        <p:cTn id="34" dur="500"/>
                                        <p:tgtEl>
                                          <p:spTgt spid="10">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par>
                          <p:cTn id="48" fill="hold">
                            <p:stCondLst>
                              <p:cond delay="1500"/>
                            </p:stCondLst>
                            <p:childTnLst>
                              <p:par>
                                <p:cTn id="49" presetID="10" presetClass="entr" presetSubtype="0" fill="hold" nodeType="after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childTnLst>
                                </p:cTn>
                              </p:par>
                            </p:childTnLst>
                          </p:cTn>
                        </p:par>
                        <p:par>
                          <p:cTn id="52" fill="hold">
                            <p:stCondLst>
                              <p:cond delay="2000"/>
                            </p:stCondLst>
                            <p:childTnLst>
                              <p:par>
                                <p:cTn id="53" presetID="10" presetClass="entr" presetSubtype="0" fill="hold"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text on a white background&#10;&#10;Description automatically generated">
            <a:extLst>
              <a:ext uri="{FF2B5EF4-FFF2-40B4-BE49-F238E27FC236}">
                <a16:creationId xmlns:a16="http://schemas.microsoft.com/office/drawing/2014/main" id="{E6F9EFDC-3BF7-4A3F-A457-0390A3FE183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Service Abstraction</a:t>
            </a:r>
          </a:p>
        </p:txBody>
      </p:sp>
      <p:sp>
        <p:nvSpPr>
          <p:cNvPr id="3" name="Text Placeholder 2">
            <a:extLst>
              <a:ext uri="{FF2B5EF4-FFF2-40B4-BE49-F238E27FC236}">
                <a16:creationId xmlns:a16="http://schemas.microsoft.com/office/drawing/2014/main" id="{44B34574-F7E9-4D80-8A1F-78215187078D}"/>
              </a:ext>
            </a:extLst>
          </p:cNvPr>
          <p:cNvSpPr>
            <a:spLocks noGrp="1"/>
          </p:cNvSpPr>
          <p:nvPr>
            <p:ph type="body" sz="quarter" idx="10"/>
          </p:nvPr>
        </p:nvSpPr>
        <p:spPr>
          <a:xfrm>
            <a:off x="269241" y="1189175"/>
            <a:ext cx="5378548" cy="1795876"/>
          </a:xfrm>
        </p:spPr>
        <p:txBody>
          <a:bodyPr/>
          <a:lstStyle/>
          <a:p>
            <a:r>
              <a:rPr lang="en-US" dirty="0" err="1"/>
              <a:t>Loadbalancing</a:t>
            </a:r>
            <a:r>
              <a:rPr lang="en-US" dirty="0"/>
              <a:t> </a:t>
            </a:r>
          </a:p>
          <a:p>
            <a:r>
              <a:rPr lang="en-US" dirty="0"/>
              <a:t>Security</a:t>
            </a:r>
          </a:p>
          <a:p>
            <a:r>
              <a:rPr lang="en-US" dirty="0"/>
              <a:t>SSL Offloading</a:t>
            </a:r>
          </a:p>
        </p:txBody>
      </p:sp>
      <p:pic>
        <p:nvPicPr>
          <p:cNvPr id="10" name="Picture 9">
            <a:extLst>
              <a:ext uri="{FF2B5EF4-FFF2-40B4-BE49-F238E27FC236}">
                <a16:creationId xmlns:a16="http://schemas.microsoft.com/office/drawing/2014/main" id="{3CCA5EA5-D7EF-4F16-857E-EF65408C22B5}"/>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487103" y="3050653"/>
            <a:ext cx="780290" cy="780290"/>
          </a:xfrm>
          <a:prstGeom prst="rect">
            <a:avLst/>
          </a:prstGeom>
        </p:spPr>
      </p:pic>
      <p:pic>
        <p:nvPicPr>
          <p:cNvPr id="12" name="Picture 11">
            <a:extLst>
              <a:ext uri="{FF2B5EF4-FFF2-40B4-BE49-F238E27FC236}">
                <a16:creationId xmlns:a16="http://schemas.microsoft.com/office/drawing/2014/main" id="{19AB9283-4993-412A-931D-E5F13617C97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687590" y="2810255"/>
            <a:ext cx="780290" cy="780290"/>
          </a:xfrm>
          <a:prstGeom prst="rect">
            <a:avLst/>
          </a:prstGeom>
        </p:spPr>
      </p:pic>
      <p:pic>
        <p:nvPicPr>
          <p:cNvPr id="13" name="Picture 12">
            <a:extLst>
              <a:ext uri="{FF2B5EF4-FFF2-40B4-BE49-F238E27FC236}">
                <a16:creationId xmlns:a16="http://schemas.microsoft.com/office/drawing/2014/main" id="{00978D8C-0589-4223-A159-B10E1E5456E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839990" y="2962655"/>
            <a:ext cx="780290" cy="780290"/>
          </a:xfrm>
          <a:prstGeom prst="rect">
            <a:avLst/>
          </a:prstGeom>
        </p:spPr>
      </p:pic>
      <p:pic>
        <p:nvPicPr>
          <p:cNvPr id="14" name="Picture 13">
            <a:extLst>
              <a:ext uri="{FF2B5EF4-FFF2-40B4-BE49-F238E27FC236}">
                <a16:creationId xmlns:a16="http://schemas.microsoft.com/office/drawing/2014/main" id="{4CCD55AE-A4F8-433E-8915-2A88662FE37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992390" y="3115055"/>
            <a:ext cx="780290" cy="780290"/>
          </a:xfrm>
          <a:prstGeom prst="rect">
            <a:avLst/>
          </a:prstGeom>
        </p:spPr>
      </p:pic>
      <p:pic>
        <p:nvPicPr>
          <p:cNvPr id="15" name="Picture 14">
            <a:extLst>
              <a:ext uri="{FF2B5EF4-FFF2-40B4-BE49-F238E27FC236}">
                <a16:creationId xmlns:a16="http://schemas.microsoft.com/office/drawing/2014/main" id="{77009789-DD6B-4CA3-AE04-1049C6A9C85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44790" y="3267455"/>
            <a:ext cx="780290" cy="780290"/>
          </a:xfrm>
          <a:prstGeom prst="rect">
            <a:avLst/>
          </a:prstGeom>
        </p:spPr>
      </p:pic>
      <p:cxnSp>
        <p:nvCxnSpPr>
          <p:cNvPr id="5" name="Straight Arrow Connector 4">
            <a:extLst>
              <a:ext uri="{FF2B5EF4-FFF2-40B4-BE49-F238E27FC236}">
                <a16:creationId xmlns:a16="http://schemas.microsoft.com/office/drawing/2014/main" id="{1D7E9E58-C86A-4595-B02A-5DCE1AA5B3A4}"/>
              </a:ext>
            </a:extLst>
          </p:cNvPr>
          <p:cNvCxnSpPr>
            <a:cxnSpLocks/>
            <a:stCxn id="10" idx="3"/>
            <a:endCxn id="16" idx="1"/>
          </p:cNvCxnSpPr>
          <p:nvPr/>
        </p:nvCxnSpPr>
        <p:spPr>
          <a:xfrm flipV="1">
            <a:off x="7267393" y="3436763"/>
            <a:ext cx="1465451" cy="403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DF20C99-3338-4020-8A84-19715DA0248E}"/>
              </a:ext>
            </a:extLst>
          </p:cNvPr>
          <p:cNvCxnSpPr>
            <a:cxnSpLocks/>
            <a:stCxn id="16" idx="3"/>
          </p:cNvCxnSpPr>
          <p:nvPr/>
        </p:nvCxnSpPr>
        <p:spPr>
          <a:xfrm flipV="1">
            <a:off x="9486173" y="3430865"/>
            <a:ext cx="1250653" cy="589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020BE2B5-2555-4E07-BF39-D9FFFA959E41}"/>
              </a:ext>
            </a:extLst>
          </p:cNvPr>
          <p:cNvPicPr>
            <a:picLocks noChangeAspect="1"/>
          </p:cNvPicPr>
          <p:nvPr/>
        </p:nvPicPr>
        <p:blipFill>
          <a:blip r:embed="rId7"/>
          <a:stretch>
            <a:fillRect/>
          </a:stretch>
        </p:blipFill>
        <p:spPr>
          <a:xfrm>
            <a:off x="8732844" y="3078305"/>
            <a:ext cx="753329" cy="716915"/>
          </a:xfrm>
          <a:prstGeom prst="rect">
            <a:avLst/>
          </a:prstGeom>
        </p:spPr>
      </p:pic>
      <p:pic>
        <p:nvPicPr>
          <p:cNvPr id="18" name="Picture 17">
            <a:extLst>
              <a:ext uri="{FF2B5EF4-FFF2-40B4-BE49-F238E27FC236}">
                <a16:creationId xmlns:a16="http://schemas.microsoft.com/office/drawing/2014/main" id="{AEF27F9F-FA2E-431F-A4B5-A85DEF96B6CE}"/>
              </a:ext>
            </a:extLst>
          </p:cNvPr>
          <p:cNvPicPr>
            <a:picLocks noChangeAspect="1"/>
          </p:cNvPicPr>
          <p:nvPr/>
        </p:nvPicPr>
        <p:blipFill>
          <a:blip r:embed="rId8"/>
          <a:stretch>
            <a:fillRect/>
          </a:stretch>
        </p:blipFill>
        <p:spPr>
          <a:xfrm>
            <a:off x="269240" y="4975800"/>
            <a:ext cx="4307568" cy="1681179"/>
          </a:xfrm>
          <a:prstGeom prst="rect">
            <a:avLst/>
          </a:prstGeom>
        </p:spPr>
      </p:pic>
    </p:spTree>
    <p:extLst>
      <p:ext uri="{BB962C8B-B14F-4D97-AF65-F5344CB8AC3E}">
        <p14:creationId xmlns:p14="http://schemas.microsoft.com/office/powerpoint/2010/main" val="3007631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bg/>
                                          </p:spTgt>
                                        </p:tgtEl>
                                        <p:attrNameLst>
                                          <p:attrName>style.visibility</p:attrName>
                                        </p:attrNameLst>
                                      </p:cBhvr>
                                      <p:to>
                                        <p:strVal val="visible"/>
                                      </p:to>
                                    </p:set>
                                    <p:animEffect transition="in" filter="fade">
                                      <p:cBhvr>
                                        <p:cTn id="29" dur="500"/>
                                        <p:tgtEl>
                                          <p:spTgt spid="3">
                                            <p:bg/>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1" end="1"/>
                                            </p:txEl>
                                          </p:spTgt>
                                        </p:tgtEl>
                                        <p:attrNameLst>
                                          <p:attrName>style.visibility</p:attrName>
                                        </p:attrNameLst>
                                      </p:cBhvr>
                                      <p:to>
                                        <p:strVal val="visible"/>
                                      </p:to>
                                    </p:set>
                                    <p:animEffect transition="in" filter="fade">
                                      <p:cBhvr>
                                        <p:cTn id="37" dur="500"/>
                                        <p:tgtEl>
                                          <p:spTgt spid="3">
                                            <p:txEl>
                                              <p:pRg st="1" end="1"/>
                                            </p:txEl>
                                          </p:spTgt>
                                        </p:tgtEl>
                                      </p:cBhvr>
                                    </p:animEffect>
                                  </p:childTnLst>
                                </p:cTn>
                              </p:par>
                              <p:par>
                                <p:cTn id="38" presetID="9" presetClass="emph" presetSubtype="0" nodeType="withEffect">
                                  <p:stCondLst>
                                    <p:cond delay="0"/>
                                  </p:stCondLst>
                                  <p:childTnLst>
                                    <p:set>
                                      <p:cBhvr>
                                        <p:cTn id="39" dur="indefinite"/>
                                        <p:tgtEl>
                                          <p:spTgt spid="3">
                                            <p:txEl>
                                              <p:pRg st="0" end="0"/>
                                            </p:txEl>
                                          </p:spTgt>
                                        </p:tgtEl>
                                        <p:attrNameLst>
                                          <p:attrName>style.opacity</p:attrName>
                                        </p:attrNameLst>
                                      </p:cBhvr>
                                      <p:to>
                                        <p:strVal val="0.25"/>
                                      </p:to>
                                    </p:set>
                                    <p:animEffect filter="image" prLst="opacity: 0.25">
                                      <p:cBhvr rctx="IE">
                                        <p:cTn id="40" dur="indefinite"/>
                                        <p:tgtEl>
                                          <p:spTgt spid="3">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2" end="2"/>
                                            </p:txEl>
                                          </p:spTgt>
                                        </p:tgtEl>
                                        <p:attrNameLst>
                                          <p:attrName>style.visibility</p:attrName>
                                        </p:attrNameLst>
                                      </p:cBhvr>
                                      <p:to>
                                        <p:strVal val="visible"/>
                                      </p:to>
                                    </p:set>
                                    <p:animEffect transition="in" filter="fade">
                                      <p:cBhvr>
                                        <p:cTn id="45" dur="500"/>
                                        <p:tgtEl>
                                          <p:spTgt spid="3">
                                            <p:txEl>
                                              <p:pRg st="2" end="2"/>
                                            </p:txEl>
                                          </p:spTgt>
                                        </p:tgtEl>
                                      </p:cBhvr>
                                    </p:animEffect>
                                  </p:childTnLst>
                                </p:cTn>
                              </p:par>
                              <p:par>
                                <p:cTn id="46" presetID="9" presetClass="emph" presetSubtype="0" nodeType="withEffect">
                                  <p:stCondLst>
                                    <p:cond delay="0"/>
                                  </p:stCondLst>
                                  <p:childTnLst>
                                    <p:set>
                                      <p:cBhvr>
                                        <p:cTn id="47" dur="indefinite"/>
                                        <p:tgtEl>
                                          <p:spTgt spid="3">
                                            <p:txEl>
                                              <p:pRg st="1" end="1"/>
                                            </p:txEl>
                                          </p:spTgt>
                                        </p:tgtEl>
                                        <p:attrNameLst>
                                          <p:attrName>style.opacity</p:attrName>
                                        </p:attrNameLst>
                                      </p:cBhvr>
                                      <p:to>
                                        <p:strVal val="0.25"/>
                                      </p:to>
                                    </p:set>
                                    <p:animEffect filter="image" prLst="opacity: 0.25">
                                      <p:cBhvr rctx="IE">
                                        <p:cTn id="48" dur="indefinite"/>
                                        <p:tgtEl>
                                          <p:spTgt spid="3">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fade">
                                      <p:cBhvr>
                                        <p:cTn id="53" dur="500"/>
                                        <p:tgtEl>
                                          <p:spTgt spid="5"/>
                                        </p:tgtEl>
                                      </p:cBhvr>
                                    </p:animEffect>
                                  </p:childTnLst>
                                </p:cTn>
                              </p:par>
                              <p:par>
                                <p:cTn id="54" presetID="9" presetClass="emph" presetSubtype="0" nodeType="withEffect">
                                  <p:stCondLst>
                                    <p:cond delay="0"/>
                                  </p:stCondLst>
                                  <p:childTnLst>
                                    <p:set>
                                      <p:cBhvr>
                                        <p:cTn id="55" dur="indefinite"/>
                                        <p:tgtEl>
                                          <p:spTgt spid="3">
                                            <p:txEl>
                                              <p:pRg st="2" end="2"/>
                                            </p:txEl>
                                          </p:spTgt>
                                        </p:tgtEl>
                                        <p:attrNameLst>
                                          <p:attrName>style.opacity</p:attrName>
                                        </p:attrNameLst>
                                      </p:cBhvr>
                                      <p:to>
                                        <p:strVal val="0.25"/>
                                      </p:to>
                                    </p:set>
                                    <p:animEffect filter="image" prLst="opacity: 0.25">
                                      <p:cBhvr rctx="IE">
                                        <p:cTn id="56" dur="indefinite"/>
                                        <p:tgtEl>
                                          <p:spTgt spid="3">
                                            <p:txEl>
                                              <p:pRg st="2" end="2"/>
                                            </p:txEl>
                                          </p:spTgt>
                                        </p:tgtEl>
                                      </p:cBhvr>
                                    </p:animEffect>
                                  </p:childTnLst>
                                </p:cTn>
                              </p:par>
                            </p:childTnLst>
                          </p:cTn>
                        </p:par>
                        <p:par>
                          <p:cTn id="57" fill="hold">
                            <p:stCondLst>
                              <p:cond delay="500"/>
                            </p:stCondLst>
                            <p:childTnLst>
                              <p:par>
                                <p:cTn id="58" presetID="10" presetClass="entr" presetSubtype="0" fill="hold" nodeType="after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par>
                          <p:cTn id="61" fill="hold">
                            <p:stCondLst>
                              <p:cond delay="1000"/>
                            </p:stCondLst>
                            <p:childTnLst>
                              <p:par>
                                <p:cTn id="62" presetID="10" presetClass="entr" presetSubtype="0" fill="hold" nodeType="after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par>
                          <p:cTn id="65" fill="hold">
                            <p:stCondLst>
                              <p:cond delay="1500"/>
                            </p:stCondLst>
                            <p:childTnLst>
                              <p:par>
                                <p:cTn id="66" presetID="10" presetClass="entr" presetSubtype="0" fill="hold" nodeType="after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fade">
                                      <p:cBhvr>
                                        <p:cTn id="6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descr="A building with a metal cage&#10;&#10;Description automatically generated">
            <a:extLst>
              <a:ext uri="{FF2B5EF4-FFF2-40B4-BE49-F238E27FC236}">
                <a16:creationId xmlns:a16="http://schemas.microsoft.com/office/drawing/2014/main" id="{ACC48EA2-7878-41B3-906B-B31445102C8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Service Abstraction</a:t>
            </a:r>
          </a:p>
        </p:txBody>
      </p:sp>
      <p:sp>
        <p:nvSpPr>
          <p:cNvPr id="8" name="Text Placeholder 7"/>
          <p:cNvSpPr>
            <a:spLocks noGrp="1"/>
          </p:cNvSpPr>
          <p:nvPr>
            <p:ph type="body" sz="quarter" idx="10"/>
          </p:nvPr>
        </p:nvSpPr>
        <p:spPr>
          <a:xfrm>
            <a:off x="269241" y="1189174"/>
            <a:ext cx="3600000" cy="3066479"/>
          </a:xfrm>
        </p:spPr>
        <p:txBody>
          <a:bodyPr/>
          <a:lstStyle/>
          <a:p>
            <a:r>
              <a:rPr lang="en-US" b="1" dirty="0"/>
              <a:t>API Management</a:t>
            </a:r>
          </a:p>
          <a:p>
            <a:r>
              <a:rPr lang="en-US" sz="2800" dirty="0"/>
              <a:t>Policies</a:t>
            </a:r>
          </a:p>
          <a:p>
            <a:r>
              <a:rPr lang="en-US" sz="2800" dirty="0"/>
              <a:t>Security</a:t>
            </a:r>
          </a:p>
          <a:p>
            <a:r>
              <a:rPr lang="en-US" sz="2800" dirty="0"/>
              <a:t>Developer portal</a:t>
            </a:r>
          </a:p>
        </p:txBody>
      </p:sp>
      <p:sp>
        <p:nvSpPr>
          <p:cNvPr id="9" name="Text Placeholder 8"/>
          <p:cNvSpPr>
            <a:spLocks noGrp="1"/>
          </p:cNvSpPr>
          <p:nvPr>
            <p:ph type="body" sz="quarter" idx="11"/>
          </p:nvPr>
        </p:nvSpPr>
        <p:spPr>
          <a:xfrm>
            <a:off x="4296000" y="1189175"/>
            <a:ext cx="3600000" cy="3066478"/>
          </a:xfrm>
          <a:solidFill>
            <a:srgbClr val="F8F8F8">
              <a:alpha val="75000"/>
            </a:srgbClr>
          </a:solidFill>
        </p:spPr>
        <p:txBody>
          <a:bodyPr/>
          <a:lstStyle/>
          <a:p>
            <a:r>
              <a:rPr lang="en-US" b="1" dirty="0"/>
              <a:t>Azure Functions</a:t>
            </a:r>
          </a:p>
          <a:p>
            <a:r>
              <a:rPr lang="en-US" sz="2800" dirty="0"/>
              <a:t>Routing</a:t>
            </a:r>
          </a:p>
          <a:p>
            <a:r>
              <a:rPr lang="en-US" sz="2800" dirty="0"/>
              <a:t>Lightweight</a:t>
            </a:r>
          </a:p>
          <a:p>
            <a:r>
              <a:rPr lang="en-US" sz="2800" dirty="0"/>
              <a:t>Cost effective</a:t>
            </a: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56000" y="5570676"/>
            <a:ext cx="1080000" cy="1080000"/>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9241" y="5570676"/>
            <a:ext cx="1080000" cy="1080000"/>
          </a:xfrm>
          <a:prstGeom prst="rect">
            <a:avLst/>
          </a:prstGeom>
        </p:spPr>
      </p:pic>
      <p:sp>
        <p:nvSpPr>
          <p:cNvPr id="7" name="Text Placeholder 8">
            <a:extLst>
              <a:ext uri="{FF2B5EF4-FFF2-40B4-BE49-F238E27FC236}">
                <a16:creationId xmlns:a16="http://schemas.microsoft.com/office/drawing/2014/main" id="{90479BA4-42B8-4AD5-9341-359F4310F0C1}"/>
              </a:ext>
            </a:extLst>
          </p:cNvPr>
          <p:cNvSpPr txBox="1">
            <a:spLocks/>
          </p:cNvSpPr>
          <p:nvPr/>
        </p:nvSpPr>
        <p:spPr>
          <a:xfrm>
            <a:off x="8322759" y="1189175"/>
            <a:ext cx="3600000" cy="3066480"/>
          </a:xfrm>
          <a:prstGeom prst="rect">
            <a:avLst/>
          </a:prstGeom>
          <a:solidFill>
            <a:srgbClr val="F8F8F8">
              <a:alpha val="75000"/>
            </a:srgbClr>
          </a:solidFill>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nl-NL" b="1" dirty="0"/>
              <a:t>Azure Application Gateway</a:t>
            </a:r>
            <a:endParaRPr lang="en-US" b="1" dirty="0"/>
          </a:p>
          <a:p>
            <a:r>
              <a:rPr lang="en-US" sz="2800" dirty="0"/>
              <a:t>Load balancer</a:t>
            </a:r>
          </a:p>
          <a:p>
            <a:r>
              <a:rPr lang="en-US" sz="2800" dirty="0"/>
              <a:t>Route on URL</a:t>
            </a:r>
          </a:p>
          <a:p>
            <a:r>
              <a:rPr lang="en-US" sz="2800" dirty="0"/>
              <a:t>Web application firewall</a:t>
            </a:r>
          </a:p>
        </p:txBody>
      </p:sp>
      <p:pic>
        <p:nvPicPr>
          <p:cNvPr id="5" name="Picture 4">
            <a:extLst>
              <a:ext uri="{FF2B5EF4-FFF2-40B4-BE49-F238E27FC236}">
                <a16:creationId xmlns:a16="http://schemas.microsoft.com/office/drawing/2014/main" id="{855E0504-AAFE-40E8-A13C-CAF9015C6569}"/>
              </a:ext>
            </a:extLst>
          </p:cNvPr>
          <p:cNvPicPr>
            <a:picLocks noChangeAspect="1"/>
          </p:cNvPicPr>
          <p:nvPr/>
        </p:nvPicPr>
        <p:blipFill>
          <a:blip r:embed="rId6"/>
          <a:stretch>
            <a:fillRect/>
          </a:stretch>
        </p:blipFill>
        <p:spPr>
          <a:xfrm>
            <a:off x="9162029" y="5570676"/>
            <a:ext cx="1080000" cy="1027795"/>
          </a:xfrm>
          <a:prstGeom prst="rect">
            <a:avLst/>
          </a:prstGeom>
        </p:spPr>
      </p:pic>
    </p:spTree>
    <p:extLst>
      <p:ext uri="{BB962C8B-B14F-4D97-AF65-F5344CB8AC3E}">
        <p14:creationId xmlns:p14="http://schemas.microsoft.com/office/powerpoint/2010/main" val="407444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nodeType="with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fade">
                                      <p:cBhvr>
                                        <p:cTn id="58" dur="500"/>
                                        <p:tgtEl>
                                          <p:spTgt spid="5"/>
                                        </p:tgtEl>
                                      </p:cBhvr>
                                    </p:animEffec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7">
                                            <p:txEl>
                                              <p:pRg st="0" end="0"/>
                                            </p:txEl>
                                          </p:spTgt>
                                        </p:tgtEl>
                                        <p:attrNameLst>
                                          <p:attrName>style.visibility</p:attrName>
                                        </p:attrNameLst>
                                      </p:cBhvr>
                                      <p:to>
                                        <p:strVal val="visible"/>
                                      </p:to>
                                    </p:set>
                                    <p:animEffect transition="in" filter="fade">
                                      <p:cBhvr>
                                        <p:cTn id="62" dur="500"/>
                                        <p:tgtEl>
                                          <p:spTgt spid="7">
                                            <p:txEl>
                                              <p:pRg st="0" end="0"/>
                                            </p:txEl>
                                          </p:spTgt>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7">
                                            <p:txEl>
                                              <p:pRg st="1" end="1"/>
                                            </p:txEl>
                                          </p:spTgt>
                                        </p:tgtEl>
                                        <p:attrNameLst>
                                          <p:attrName>style.visibility</p:attrName>
                                        </p:attrNameLst>
                                      </p:cBhvr>
                                      <p:to>
                                        <p:strVal val="visible"/>
                                      </p:to>
                                    </p:set>
                                    <p:animEffect transition="in" filter="fade">
                                      <p:cBhvr>
                                        <p:cTn id="66" dur="500"/>
                                        <p:tgtEl>
                                          <p:spTgt spid="7">
                                            <p:txEl>
                                              <p:pRg st="1" end="1"/>
                                            </p:txEl>
                                          </p:spTgt>
                                        </p:tgtEl>
                                      </p:cBhvr>
                                    </p:animEffect>
                                  </p:childTnLst>
                                </p:cTn>
                              </p:par>
                            </p:childTnLst>
                          </p:cTn>
                        </p:par>
                        <p:par>
                          <p:cTn id="67" fill="hold">
                            <p:stCondLst>
                              <p:cond delay="1500"/>
                            </p:stCondLst>
                            <p:childTnLst>
                              <p:par>
                                <p:cTn id="68" presetID="10" presetClass="entr" presetSubtype="0" fill="hold" nodeType="afterEffect">
                                  <p:stCondLst>
                                    <p:cond delay="0"/>
                                  </p:stCondLst>
                                  <p:childTnLst>
                                    <p:set>
                                      <p:cBhvr>
                                        <p:cTn id="69" dur="1" fill="hold">
                                          <p:stCondLst>
                                            <p:cond delay="0"/>
                                          </p:stCondLst>
                                        </p:cTn>
                                        <p:tgtEl>
                                          <p:spTgt spid="7">
                                            <p:txEl>
                                              <p:pRg st="2" end="2"/>
                                            </p:txEl>
                                          </p:spTgt>
                                        </p:tgtEl>
                                        <p:attrNameLst>
                                          <p:attrName>style.visibility</p:attrName>
                                        </p:attrNameLst>
                                      </p:cBhvr>
                                      <p:to>
                                        <p:strVal val="visible"/>
                                      </p:to>
                                    </p:set>
                                    <p:animEffect transition="in" filter="fade">
                                      <p:cBhvr>
                                        <p:cTn id="70" dur="500"/>
                                        <p:tgtEl>
                                          <p:spTgt spid="7">
                                            <p:txEl>
                                              <p:pRg st="2" end="2"/>
                                            </p:txEl>
                                          </p:spTgt>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7">
                                            <p:txEl>
                                              <p:pRg st="3" end="3"/>
                                            </p:txEl>
                                          </p:spTgt>
                                        </p:tgtEl>
                                        <p:attrNameLst>
                                          <p:attrName>style.visibility</p:attrName>
                                        </p:attrNameLst>
                                      </p:cBhvr>
                                      <p:to>
                                        <p:strVal val="visible"/>
                                      </p:to>
                                    </p:set>
                                    <p:animEffect transition="in" filter="fade">
                                      <p:cBhvr>
                                        <p:cTn id="74"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building with a metal cage&#10;&#10;Description automatically generated">
            <a:extLst>
              <a:ext uri="{FF2B5EF4-FFF2-40B4-BE49-F238E27FC236}">
                <a16:creationId xmlns:a16="http://schemas.microsoft.com/office/drawing/2014/main" id="{EACE5D23-662C-4645-B280-51EF7AEC490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855E0504-AAFE-40E8-A13C-CAF9015C6569}"/>
              </a:ext>
            </a:extLst>
          </p:cNvPr>
          <p:cNvPicPr>
            <a:picLocks noChangeAspect="1"/>
          </p:cNvPicPr>
          <p:nvPr/>
        </p:nvPicPr>
        <p:blipFill>
          <a:blip r:embed="rId4"/>
          <a:stretch>
            <a:fillRect/>
          </a:stretch>
        </p:blipFill>
        <p:spPr>
          <a:xfrm>
            <a:off x="7610831" y="5570676"/>
            <a:ext cx="1080000" cy="1027795"/>
          </a:xfrm>
          <a:prstGeom prst="rect">
            <a:avLst/>
          </a:prstGeom>
        </p:spPr>
      </p:pic>
      <p:sp>
        <p:nvSpPr>
          <p:cNvPr id="2" name="Title 1"/>
          <p:cNvSpPr>
            <a:spLocks noGrp="1"/>
          </p:cNvSpPr>
          <p:nvPr>
            <p:ph type="title"/>
          </p:nvPr>
        </p:nvSpPr>
        <p:spPr/>
        <p:txBody>
          <a:bodyPr/>
          <a:lstStyle/>
          <a:p>
            <a:r>
              <a:rPr lang="en-US" dirty="0"/>
              <a:t>Service Abstraction</a:t>
            </a:r>
          </a:p>
        </p:txBody>
      </p:sp>
      <p:sp>
        <p:nvSpPr>
          <p:cNvPr id="9" name="Text Placeholder 8"/>
          <p:cNvSpPr>
            <a:spLocks noGrp="1"/>
          </p:cNvSpPr>
          <p:nvPr>
            <p:ph type="body" sz="quarter" idx="11"/>
          </p:nvPr>
        </p:nvSpPr>
        <p:spPr>
          <a:xfrm>
            <a:off x="6350831" y="1189175"/>
            <a:ext cx="3600000" cy="3066480"/>
          </a:xfrm>
          <a:solidFill>
            <a:srgbClr val="F8F8F8">
              <a:alpha val="75000"/>
            </a:srgbClr>
          </a:solidFill>
        </p:spPr>
        <p:txBody>
          <a:bodyPr/>
          <a:lstStyle/>
          <a:p>
            <a:r>
              <a:rPr lang="nl-NL" b="1" dirty="0"/>
              <a:t>Azure Application Gateway</a:t>
            </a:r>
            <a:endParaRPr lang="en-US" b="1" dirty="0"/>
          </a:p>
          <a:p>
            <a:r>
              <a:rPr lang="en-US" sz="2800" dirty="0"/>
              <a:t>Load balancer</a:t>
            </a:r>
          </a:p>
          <a:p>
            <a:r>
              <a:rPr lang="en-US" sz="2800" dirty="0"/>
              <a:t>Route on URL</a:t>
            </a:r>
          </a:p>
          <a:p>
            <a:r>
              <a:rPr lang="en-US" sz="2800" dirty="0"/>
              <a:t>Web application firewall</a:t>
            </a:r>
          </a:p>
        </p:txBody>
      </p:sp>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584072" y="5570676"/>
            <a:ext cx="1080000" cy="1080000"/>
          </a:xfrm>
          <a:prstGeom prst="rect">
            <a:avLst/>
          </a:prstGeom>
        </p:spPr>
      </p:pic>
      <p:sp>
        <p:nvSpPr>
          <p:cNvPr id="10" name="Text Placeholder 7">
            <a:extLst>
              <a:ext uri="{FF2B5EF4-FFF2-40B4-BE49-F238E27FC236}">
                <a16:creationId xmlns:a16="http://schemas.microsoft.com/office/drawing/2014/main" id="{27E137F7-A919-4452-BCD2-AABCCEF4EB76}"/>
              </a:ext>
            </a:extLst>
          </p:cNvPr>
          <p:cNvSpPr txBox="1">
            <a:spLocks/>
          </p:cNvSpPr>
          <p:nvPr/>
        </p:nvSpPr>
        <p:spPr>
          <a:xfrm>
            <a:off x="2321751" y="1189175"/>
            <a:ext cx="3600000" cy="3066479"/>
          </a:xfrm>
          <a:prstGeom prst="rect">
            <a:avLst/>
          </a:prstGeom>
          <a:solidFill>
            <a:schemeClr val="bg1">
              <a:lumMod val="95000"/>
              <a:alpha val="75000"/>
            </a:schemeClr>
          </a:solidFill>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b="1"/>
              <a:t>API Management</a:t>
            </a:r>
          </a:p>
          <a:p>
            <a:r>
              <a:rPr lang="en-US" sz="2800"/>
              <a:t>Policies</a:t>
            </a:r>
          </a:p>
          <a:p>
            <a:r>
              <a:rPr lang="en-US" sz="2800"/>
              <a:t>Security</a:t>
            </a:r>
          </a:p>
          <a:p>
            <a:r>
              <a:rPr lang="en-US" sz="2800"/>
              <a:t>Developer portal</a:t>
            </a:r>
            <a:endParaRPr lang="en-US" sz="2800" dirty="0"/>
          </a:p>
        </p:txBody>
      </p:sp>
    </p:spTree>
    <p:extLst>
      <p:ext uri="{BB962C8B-B14F-4D97-AF65-F5344CB8AC3E}">
        <p14:creationId xmlns:p14="http://schemas.microsoft.com/office/powerpoint/2010/main" val="6181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bg/>
                                          </p:spTgt>
                                        </p:tgtEl>
                                        <p:attrNameLst>
                                          <p:attrName>style.visibility</p:attrName>
                                        </p:attrNameLst>
                                      </p:cBhvr>
                                      <p:to>
                                        <p:strVal val="visible"/>
                                      </p:to>
                                    </p:set>
                                    <p:animEffect transition="in" filter="fade">
                                      <p:cBhvr>
                                        <p:cTn id="7" dur="500"/>
                                        <p:tgtEl>
                                          <p:spTgt spid="10">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Effect transition="in" filter="fade">
                                      <p:cBhvr>
                                        <p:cTn id="14" dur="500"/>
                                        <p:tgtEl>
                                          <p:spTgt spid="10">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0">
                                            <p:txEl>
                                              <p:pRg st="1" end="1"/>
                                            </p:txEl>
                                          </p:spTgt>
                                        </p:tgtEl>
                                        <p:attrNameLst>
                                          <p:attrName>style.visibility</p:attrName>
                                        </p:attrNameLst>
                                      </p:cBhvr>
                                      <p:to>
                                        <p:strVal val="visible"/>
                                      </p:to>
                                    </p:set>
                                    <p:animEffect transition="in" filter="fade">
                                      <p:cBhvr>
                                        <p:cTn id="18" dur="500"/>
                                        <p:tgtEl>
                                          <p:spTgt spid="10">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0">
                                            <p:txEl>
                                              <p:pRg st="2" end="2"/>
                                            </p:txEl>
                                          </p:spTgt>
                                        </p:tgtEl>
                                        <p:attrNameLst>
                                          <p:attrName>style.visibility</p:attrName>
                                        </p:attrNameLst>
                                      </p:cBhvr>
                                      <p:to>
                                        <p:strVal val="visible"/>
                                      </p:to>
                                    </p:set>
                                    <p:animEffect transition="in" filter="fade">
                                      <p:cBhvr>
                                        <p:cTn id="22" dur="500"/>
                                        <p:tgtEl>
                                          <p:spTgt spid="10">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0">
                                            <p:txEl>
                                              <p:pRg st="3" end="3"/>
                                            </p:txEl>
                                          </p:spTgt>
                                        </p:tgtEl>
                                        <p:attrNameLst>
                                          <p:attrName>style.visibility</p:attrName>
                                        </p:attrNameLst>
                                      </p:cBhvr>
                                      <p:to>
                                        <p:strVal val="visible"/>
                                      </p:to>
                                    </p:set>
                                    <p:animEffect transition="in" filter="fade">
                                      <p:cBhvr>
                                        <p:cTn id="26" dur="500"/>
                                        <p:tgtEl>
                                          <p:spTgt spid="10">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P spid="10" grpId="0" uiExpand="1" build="p"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descr="A tree on a dirt road&#10;&#10;Description automatically generated">
            <a:extLst>
              <a:ext uri="{FF2B5EF4-FFF2-40B4-BE49-F238E27FC236}">
                <a16:creationId xmlns:a16="http://schemas.microsoft.com/office/drawing/2014/main" id="{7D253C0D-F922-4920-BCBF-B0B196BFBFB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2" name="Title 1"/>
          <p:cNvSpPr>
            <a:spLocks noGrp="1"/>
          </p:cNvSpPr>
          <p:nvPr>
            <p:ph type="title"/>
          </p:nvPr>
        </p:nvSpPr>
        <p:spPr/>
        <p:txBody>
          <a:bodyPr/>
          <a:lstStyle/>
          <a:p>
            <a:r>
              <a:rPr lang="en-US" dirty="0"/>
              <a:t>Messaging</a:t>
            </a:r>
          </a:p>
        </p:txBody>
      </p:sp>
      <p:sp>
        <p:nvSpPr>
          <p:cNvPr id="22" name="Text Placeholder 21">
            <a:extLst>
              <a:ext uri="{FF2B5EF4-FFF2-40B4-BE49-F238E27FC236}">
                <a16:creationId xmlns:a16="http://schemas.microsoft.com/office/drawing/2014/main" id="{CAA711D3-2AE8-4D08-97CC-D313DE14F471}"/>
              </a:ext>
            </a:extLst>
          </p:cNvPr>
          <p:cNvSpPr>
            <a:spLocks noGrp="1"/>
          </p:cNvSpPr>
          <p:nvPr>
            <p:ph type="body" sz="quarter" idx="10"/>
          </p:nvPr>
        </p:nvSpPr>
        <p:spPr>
          <a:xfrm>
            <a:off x="269241" y="1189175"/>
            <a:ext cx="5378548" cy="1795876"/>
          </a:xfrm>
        </p:spPr>
        <p:txBody>
          <a:bodyPr/>
          <a:lstStyle/>
          <a:p>
            <a:r>
              <a:rPr lang="en-US" dirty="0"/>
              <a:t>Smart routing</a:t>
            </a:r>
          </a:p>
          <a:p>
            <a:r>
              <a:rPr lang="en-US" dirty="0"/>
              <a:t>Event driven</a:t>
            </a:r>
          </a:p>
          <a:p>
            <a:r>
              <a:rPr lang="nl-NL" dirty="0"/>
              <a:t>Reliable</a:t>
            </a:r>
          </a:p>
        </p:txBody>
      </p:sp>
      <p:sp>
        <p:nvSpPr>
          <p:cNvPr id="3" name="Rectangle 2"/>
          <p:cNvSpPr>
            <a:spLocks noChangeArrowheads="1"/>
          </p:cNvSpPr>
          <p:nvPr/>
        </p:nvSpPr>
        <p:spPr bwMode="auto">
          <a:xfrm>
            <a:off x="1003610" y="144965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cxnSp>
        <p:nvCxnSpPr>
          <p:cNvPr id="14" name="Straight Arrow Connector 13"/>
          <p:cNvCxnSpPr>
            <a:cxnSpLocks/>
            <a:stCxn id="18" idx="3"/>
            <a:endCxn id="6" idx="1"/>
          </p:cNvCxnSpPr>
          <p:nvPr/>
        </p:nvCxnSpPr>
        <p:spPr>
          <a:xfrm flipV="1">
            <a:off x="8731253" y="3642644"/>
            <a:ext cx="492427" cy="72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6" name="Graphic 5">
            <a:extLst>
              <a:ext uri="{FF2B5EF4-FFF2-40B4-BE49-F238E27FC236}">
                <a16:creationId xmlns:a16="http://schemas.microsoft.com/office/drawing/2014/main" id="{FD6D6080-799E-4F66-AF35-4882F02F1CA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223680" y="3252044"/>
            <a:ext cx="781200" cy="781200"/>
          </a:xfrm>
          <a:prstGeom prst="rect">
            <a:avLst/>
          </a:prstGeom>
        </p:spPr>
      </p:pic>
      <p:pic>
        <p:nvPicPr>
          <p:cNvPr id="18" name="Graphic 17">
            <a:extLst>
              <a:ext uri="{FF2B5EF4-FFF2-40B4-BE49-F238E27FC236}">
                <a16:creationId xmlns:a16="http://schemas.microsoft.com/office/drawing/2014/main" id="{895B4F11-CA9A-4B43-81B5-C21219FF056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950053" y="3259244"/>
            <a:ext cx="781200" cy="781200"/>
          </a:xfrm>
          <a:prstGeom prst="rect">
            <a:avLst/>
          </a:prstGeom>
        </p:spPr>
      </p:pic>
      <p:pic>
        <p:nvPicPr>
          <p:cNvPr id="26" name="Graphic 25">
            <a:extLst>
              <a:ext uri="{FF2B5EF4-FFF2-40B4-BE49-F238E27FC236}">
                <a16:creationId xmlns:a16="http://schemas.microsoft.com/office/drawing/2014/main" id="{560BE6FD-5EA2-49D4-83DD-9B63F3787F5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006784" y="1960251"/>
            <a:ext cx="781200" cy="781200"/>
          </a:xfrm>
          <a:prstGeom prst="rect">
            <a:avLst/>
          </a:prstGeom>
        </p:spPr>
      </p:pic>
      <p:pic>
        <p:nvPicPr>
          <p:cNvPr id="29" name="Graphic 28">
            <a:extLst>
              <a:ext uri="{FF2B5EF4-FFF2-40B4-BE49-F238E27FC236}">
                <a16:creationId xmlns:a16="http://schemas.microsoft.com/office/drawing/2014/main" id="{E350E510-7D9D-4564-AC80-838A0763217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1006784" y="4641899"/>
            <a:ext cx="781200" cy="781200"/>
          </a:xfrm>
          <a:prstGeom prst="rect">
            <a:avLst/>
          </a:prstGeom>
        </p:spPr>
      </p:pic>
      <p:cxnSp>
        <p:nvCxnSpPr>
          <p:cNvPr id="31" name="Connector: Elbow 30">
            <a:extLst>
              <a:ext uri="{FF2B5EF4-FFF2-40B4-BE49-F238E27FC236}">
                <a16:creationId xmlns:a16="http://schemas.microsoft.com/office/drawing/2014/main" id="{46F201BA-1834-4234-A670-55287E8DEE1D}"/>
              </a:ext>
            </a:extLst>
          </p:cNvPr>
          <p:cNvCxnSpPr>
            <a:cxnSpLocks/>
            <a:stCxn id="6" idx="3"/>
            <a:endCxn id="26" idx="1"/>
          </p:cNvCxnSpPr>
          <p:nvPr/>
        </p:nvCxnSpPr>
        <p:spPr>
          <a:xfrm flipV="1">
            <a:off x="10004880" y="2350851"/>
            <a:ext cx="1001904" cy="1291793"/>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BFADF8E1-CE36-4C2D-BD79-9365BEB7F5F2}"/>
              </a:ext>
            </a:extLst>
          </p:cNvPr>
          <p:cNvCxnSpPr>
            <a:stCxn id="6" idx="3"/>
            <a:endCxn id="29" idx="1"/>
          </p:cNvCxnSpPr>
          <p:nvPr/>
        </p:nvCxnSpPr>
        <p:spPr>
          <a:xfrm>
            <a:off x="10004880" y="3642644"/>
            <a:ext cx="1001904" cy="1389855"/>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40" name="Picture 39" descr="A close up of a sign&#10;&#10;Description automatically generated">
            <a:extLst>
              <a:ext uri="{FF2B5EF4-FFF2-40B4-BE49-F238E27FC236}">
                <a16:creationId xmlns:a16="http://schemas.microsoft.com/office/drawing/2014/main" id="{BB032430-E46C-4CB2-9567-0FC27C7F432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69226" y="3257588"/>
            <a:ext cx="788400" cy="788400"/>
          </a:xfrm>
          <a:prstGeom prst="rect">
            <a:avLst/>
          </a:prstGeom>
        </p:spPr>
      </p:pic>
      <p:cxnSp>
        <p:nvCxnSpPr>
          <p:cNvPr id="49" name="Straight Arrow Connector 48">
            <a:extLst>
              <a:ext uri="{FF2B5EF4-FFF2-40B4-BE49-F238E27FC236}">
                <a16:creationId xmlns:a16="http://schemas.microsoft.com/office/drawing/2014/main" id="{CD353DF6-DD40-4E66-8FF4-16F85AD4DE72}"/>
              </a:ext>
            </a:extLst>
          </p:cNvPr>
          <p:cNvCxnSpPr>
            <a:stCxn id="40" idx="3"/>
            <a:endCxn id="18" idx="1"/>
          </p:cNvCxnSpPr>
          <p:nvPr/>
        </p:nvCxnSpPr>
        <p:spPr>
          <a:xfrm flipV="1">
            <a:off x="7457626" y="3649844"/>
            <a:ext cx="492427" cy="194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50" name="Graphic 49">
            <a:extLst>
              <a:ext uri="{FF2B5EF4-FFF2-40B4-BE49-F238E27FC236}">
                <a16:creationId xmlns:a16="http://schemas.microsoft.com/office/drawing/2014/main" id="{EE7B2FE5-5E72-4DE1-A08C-654898825EA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012733" y="3251488"/>
            <a:ext cx="781200" cy="781200"/>
          </a:xfrm>
          <a:prstGeom prst="rect">
            <a:avLst/>
          </a:prstGeom>
        </p:spPr>
      </p:pic>
      <p:cxnSp>
        <p:nvCxnSpPr>
          <p:cNvPr id="52" name="Straight Arrow Connector 51">
            <a:extLst>
              <a:ext uri="{FF2B5EF4-FFF2-40B4-BE49-F238E27FC236}">
                <a16:creationId xmlns:a16="http://schemas.microsoft.com/office/drawing/2014/main" id="{B5530659-2F30-4943-A071-C9675A9435C2}"/>
              </a:ext>
            </a:extLst>
          </p:cNvPr>
          <p:cNvCxnSpPr>
            <a:cxnSpLocks/>
            <a:stCxn id="6" idx="3"/>
            <a:endCxn id="50" idx="1"/>
          </p:cNvCxnSpPr>
          <p:nvPr/>
        </p:nvCxnSpPr>
        <p:spPr>
          <a:xfrm flipV="1">
            <a:off x="10004880" y="3642088"/>
            <a:ext cx="1007853" cy="55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56" name="Picture 55">
            <a:extLst>
              <a:ext uri="{FF2B5EF4-FFF2-40B4-BE49-F238E27FC236}">
                <a16:creationId xmlns:a16="http://schemas.microsoft.com/office/drawing/2014/main" id="{C811755D-996D-494E-BFD8-741EEB88398F}"/>
              </a:ext>
            </a:extLst>
          </p:cNvPr>
          <p:cNvPicPr>
            <a:picLocks noChangeAspect="1"/>
          </p:cNvPicPr>
          <p:nvPr/>
        </p:nvPicPr>
        <p:blipFill>
          <a:blip r:embed="rId13"/>
          <a:stretch>
            <a:fillRect/>
          </a:stretch>
        </p:blipFill>
        <p:spPr>
          <a:xfrm>
            <a:off x="0" y="3907263"/>
            <a:ext cx="5703066" cy="2949862"/>
          </a:xfrm>
          <a:prstGeom prst="rect">
            <a:avLst/>
          </a:prstGeom>
        </p:spPr>
      </p:pic>
    </p:spTree>
    <p:extLst>
      <p:ext uri="{BB962C8B-B14F-4D97-AF65-F5344CB8AC3E}">
        <p14:creationId xmlns:p14="http://schemas.microsoft.com/office/powerpoint/2010/main" val="1362034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500"/>
                                        <p:tgtEl>
                                          <p:spTgt spid="49"/>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childTnLst>
                          </p:cTn>
                        </p:par>
                        <p:par>
                          <p:cTn id="26" fill="hold">
                            <p:stCondLst>
                              <p:cond delay="1000"/>
                            </p:stCondLst>
                            <p:childTnLst>
                              <p:par>
                                <p:cTn id="27" presetID="10" presetClass="entr" presetSubtype="0" fill="hold"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2">
                                            <p:bg/>
                                          </p:spTgt>
                                        </p:tgtEl>
                                        <p:attrNameLst>
                                          <p:attrName>style.visibility</p:attrName>
                                        </p:attrNameLst>
                                      </p:cBhvr>
                                      <p:to>
                                        <p:strVal val="visible"/>
                                      </p:to>
                                    </p:set>
                                    <p:animEffect transition="in" filter="fade">
                                      <p:cBhvr>
                                        <p:cTn id="34" dur="500"/>
                                        <p:tgtEl>
                                          <p:spTgt spid="22">
                                            <p:bg/>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2">
                                            <p:txEl>
                                              <p:pRg st="0" end="0"/>
                                            </p:txEl>
                                          </p:spTgt>
                                        </p:tgtEl>
                                        <p:attrNameLst>
                                          <p:attrName>style.visibility</p:attrName>
                                        </p:attrNameLst>
                                      </p:cBhvr>
                                      <p:to>
                                        <p:strVal val="visible"/>
                                      </p:to>
                                    </p:set>
                                    <p:animEffect transition="in" filter="fade">
                                      <p:cBhvr>
                                        <p:cTn id="37" dur="500"/>
                                        <p:tgtEl>
                                          <p:spTgt spid="22">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2">
                                            <p:txEl>
                                              <p:pRg st="1" end="1"/>
                                            </p:txEl>
                                          </p:spTgt>
                                        </p:tgtEl>
                                        <p:attrNameLst>
                                          <p:attrName>style.visibility</p:attrName>
                                        </p:attrNameLst>
                                      </p:cBhvr>
                                      <p:to>
                                        <p:strVal val="visible"/>
                                      </p:to>
                                    </p:set>
                                    <p:animEffect transition="in" filter="fade">
                                      <p:cBhvr>
                                        <p:cTn id="42" dur="500"/>
                                        <p:tgtEl>
                                          <p:spTgt spid="22">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2">
                                            <p:txEl>
                                              <p:pRg st="2" end="2"/>
                                            </p:txEl>
                                          </p:spTgt>
                                        </p:tgtEl>
                                        <p:attrNameLst>
                                          <p:attrName>style.visibility</p:attrName>
                                        </p:attrNameLst>
                                      </p:cBhvr>
                                      <p:to>
                                        <p:strVal val="visible"/>
                                      </p:to>
                                    </p:set>
                                    <p:animEffect transition="in" filter="fade">
                                      <p:cBhvr>
                                        <p:cTn id="47" dur="500"/>
                                        <p:tgtEl>
                                          <p:spTgt spid="22">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par>
                          <p:cTn id="53" fill="hold">
                            <p:stCondLst>
                              <p:cond delay="500"/>
                            </p:stCondLst>
                            <p:childTnLst>
                              <p:par>
                                <p:cTn id="54" presetID="10" presetClass="entr" presetSubtype="0" fill="hold" nodeType="after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500"/>
                                        <p:tgtEl>
                                          <p:spTgt spid="6"/>
                                        </p:tgtEl>
                                      </p:cBhvr>
                                    </p:animEffect>
                                  </p:childTnLst>
                                </p:cTn>
                              </p:par>
                            </p:childTnLst>
                          </p:cTn>
                        </p:par>
                        <p:par>
                          <p:cTn id="57" fill="hold">
                            <p:stCondLst>
                              <p:cond delay="1000"/>
                            </p:stCondLst>
                            <p:childTnLst>
                              <p:par>
                                <p:cTn id="58" presetID="10" presetClass="entr" presetSubtype="0" fill="hold" nodeType="after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fade">
                                      <p:cBhvr>
                                        <p:cTn id="60" dur="500"/>
                                        <p:tgtEl>
                                          <p:spTgt spid="31"/>
                                        </p:tgtEl>
                                      </p:cBhvr>
                                    </p:animEffect>
                                  </p:childTnLst>
                                </p:cTn>
                              </p:par>
                            </p:childTnLst>
                          </p:cTn>
                        </p:par>
                        <p:par>
                          <p:cTn id="61" fill="hold">
                            <p:stCondLst>
                              <p:cond delay="1500"/>
                            </p:stCondLst>
                            <p:childTnLst>
                              <p:par>
                                <p:cTn id="62" presetID="10" presetClass="entr" presetSubtype="0" fill="hold" nodeType="after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fade">
                                      <p:cBhvr>
                                        <p:cTn id="64" dur="500"/>
                                        <p:tgtEl>
                                          <p:spTgt spid="52"/>
                                        </p:tgtEl>
                                      </p:cBhvr>
                                    </p:animEffect>
                                  </p:childTnLst>
                                </p:cTn>
                              </p:par>
                            </p:childTnLst>
                          </p:cTn>
                        </p:par>
                        <p:par>
                          <p:cTn id="65" fill="hold">
                            <p:stCondLst>
                              <p:cond delay="2000"/>
                            </p:stCondLst>
                            <p:childTnLst>
                              <p:par>
                                <p:cTn id="66" presetID="10" presetClass="entr" presetSubtype="0" fill="hold" nodeType="afterEffect">
                                  <p:stCondLst>
                                    <p:cond delay="0"/>
                                  </p:stCondLst>
                                  <p:childTnLst>
                                    <p:set>
                                      <p:cBhvr>
                                        <p:cTn id="67" dur="1" fill="hold">
                                          <p:stCondLst>
                                            <p:cond delay="0"/>
                                          </p:stCondLst>
                                        </p:cTn>
                                        <p:tgtEl>
                                          <p:spTgt spid="33"/>
                                        </p:tgtEl>
                                        <p:attrNameLst>
                                          <p:attrName>style.visibility</p:attrName>
                                        </p:attrNameLst>
                                      </p:cBhvr>
                                      <p:to>
                                        <p:strVal val="visible"/>
                                      </p:to>
                                    </p:set>
                                    <p:animEffect transition="in" filter="fade">
                                      <p:cBhvr>
                                        <p:cTn id="68" dur="500"/>
                                        <p:tgtEl>
                                          <p:spTgt spid="33"/>
                                        </p:tgtEl>
                                      </p:cBhvr>
                                    </p:animEffect>
                                  </p:childTnLst>
                                </p:cTn>
                              </p:par>
                            </p:childTnLst>
                          </p:cTn>
                        </p:par>
                        <p:par>
                          <p:cTn id="69" fill="hold">
                            <p:stCondLst>
                              <p:cond delay="2500"/>
                            </p:stCondLst>
                            <p:childTnLst>
                              <p:par>
                                <p:cTn id="70" presetID="10" presetClass="entr" presetSubtype="0" fill="hold" nodeType="after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fade">
                                      <p:cBhvr>
                                        <p:cTn id="7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uiExpand="1" build="p" animBg="1"/>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person standing in front of a brick wall&#10;&#10;Description automatically generated">
            <a:extLst>
              <a:ext uri="{FF2B5EF4-FFF2-40B4-BE49-F238E27FC236}">
                <a16:creationId xmlns:a16="http://schemas.microsoft.com/office/drawing/2014/main" id="{280C39D3-23AD-4317-AF9B-33F066E882F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706"/>
            <a:ext cx="12192000" cy="6856294"/>
          </a:xfrm>
          <a:prstGeom prst="rect">
            <a:avLst/>
          </a:prstGeom>
        </p:spPr>
      </p:pic>
      <p:sp>
        <p:nvSpPr>
          <p:cNvPr id="2" name="Title 1"/>
          <p:cNvSpPr>
            <a:spLocks noGrp="1"/>
          </p:cNvSpPr>
          <p:nvPr>
            <p:ph type="title"/>
          </p:nvPr>
        </p:nvSpPr>
        <p:spPr/>
        <p:txBody>
          <a:bodyPr/>
          <a:lstStyle/>
          <a:p>
            <a:r>
              <a:rPr lang="en-US" dirty="0"/>
              <a:t>Messaging</a:t>
            </a:r>
          </a:p>
        </p:txBody>
      </p:sp>
      <p:sp>
        <p:nvSpPr>
          <p:cNvPr id="10" name="Text Placeholder 9">
            <a:extLst>
              <a:ext uri="{FF2B5EF4-FFF2-40B4-BE49-F238E27FC236}">
                <a16:creationId xmlns:a16="http://schemas.microsoft.com/office/drawing/2014/main" id="{842DB28F-1BF4-468E-8234-698A2EDDACC6}"/>
              </a:ext>
            </a:extLst>
          </p:cNvPr>
          <p:cNvSpPr>
            <a:spLocks noGrp="1"/>
          </p:cNvSpPr>
          <p:nvPr>
            <p:ph type="body" sz="quarter" idx="10"/>
          </p:nvPr>
        </p:nvSpPr>
        <p:spPr>
          <a:xfrm>
            <a:off x="269241" y="1189175"/>
            <a:ext cx="5378548" cy="1795876"/>
          </a:xfrm>
        </p:spPr>
        <p:txBody>
          <a:bodyPr/>
          <a:lstStyle/>
          <a:p>
            <a:r>
              <a:rPr lang="en-US" dirty="0"/>
              <a:t>Routing</a:t>
            </a:r>
          </a:p>
          <a:p>
            <a:r>
              <a:rPr lang="en-US" dirty="0"/>
              <a:t>Transactions </a:t>
            </a:r>
          </a:p>
          <a:p>
            <a:r>
              <a:rPr lang="en-US" dirty="0"/>
              <a:t>Ordered delivery</a:t>
            </a:r>
          </a:p>
        </p:txBody>
      </p:sp>
      <p:pic>
        <p:nvPicPr>
          <p:cNvPr id="18" name="Picture 17">
            <a:extLst>
              <a:ext uri="{FF2B5EF4-FFF2-40B4-BE49-F238E27FC236}">
                <a16:creationId xmlns:a16="http://schemas.microsoft.com/office/drawing/2014/main" id="{B2DA7C3B-9BCB-4962-A970-8EBE787851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4790" y="1647207"/>
            <a:ext cx="780290" cy="780290"/>
          </a:xfrm>
          <a:prstGeom prst="rect">
            <a:avLst/>
          </a:prstGeom>
        </p:spPr>
      </p:pic>
      <p:pic>
        <p:nvPicPr>
          <p:cNvPr id="20" name="Picture 19">
            <a:extLst>
              <a:ext uri="{FF2B5EF4-FFF2-40B4-BE49-F238E27FC236}">
                <a16:creationId xmlns:a16="http://schemas.microsoft.com/office/drawing/2014/main" id="{8D98A2FD-F336-45BE-BC88-0BEDEE7BFD0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44790" y="4430503"/>
            <a:ext cx="780290" cy="780290"/>
          </a:xfrm>
          <a:prstGeom prst="rect">
            <a:avLst/>
          </a:prstGeom>
        </p:spPr>
      </p:pic>
      <p:cxnSp>
        <p:nvCxnSpPr>
          <p:cNvPr id="6" name="Straight Arrow Connector 5">
            <a:extLst>
              <a:ext uri="{FF2B5EF4-FFF2-40B4-BE49-F238E27FC236}">
                <a16:creationId xmlns:a16="http://schemas.microsoft.com/office/drawing/2014/main" id="{29371B04-EA1F-4BCE-9391-E4A72AF2488B}"/>
              </a:ext>
            </a:extLst>
          </p:cNvPr>
          <p:cNvCxnSpPr>
            <a:cxnSpLocks/>
            <a:stCxn id="5" idx="3"/>
            <a:endCxn id="8" idx="1"/>
          </p:cNvCxnSpPr>
          <p:nvPr/>
        </p:nvCxnSpPr>
        <p:spPr>
          <a:xfrm flipV="1">
            <a:off x="7363824" y="3456779"/>
            <a:ext cx="1183288" cy="257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9E06B9C7-130F-49A8-BA8F-15AF152C1432}"/>
              </a:ext>
            </a:extLst>
          </p:cNvPr>
          <p:cNvCxnSpPr>
            <a:cxnSpLocks/>
            <a:stCxn id="8" idx="3"/>
          </p:cNvCxnSpPr>
          <p:nvPr/>
        </p:nvCxnSpPr>
        <p:spPr>
          <a:xfrm flipV="1">
            <a:off x="9328312" y="2001959"/>
            <a:ext cx="1816478" cy="1454820"/>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91BC345F-1265-4B03-9059-B24B029E8C3C}"/>
              </a:ext>
            </a:extLst>
          </p:cNvPr>
          <p:cNvCxnSpPr>
            <a:cxnSpLocks/>
            <a:stCxn id="8" idx="3"/>
            <a:endCxn id="20" idx="1"/>
          </p:cNvCxnSpPr>
          <p:nvPr/>
        </p:nvCxnSpPr>
        <p:spPr>
          <a:xfrm>
            <a:off x="9328312" y="3456779"/>
            <a:ext cx="1816478" cy="1363869"/>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E85CC59-6280-4183-ADBA-9443EF52C7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75424" y="3065150"/>
            <a:ext cx="788400" cy="788400"/>
          </a:xfrm>
          <a:prstGeom prst="rect">
            <a:avLst/>
          </a:prstGeom>
        </p:spPr>
      </p:pic>
      <p:pic>
        <p:nvPicPr>
          <p:cNvPr id="8" name="Graphic 7">
            <a:extLst>
              <a:ext uri="{FF2B5EF4-FFF2-40B4-BE49-F238E27FC236}">
                <a16:creationId xmlns:a16="http://schemas.microsoft.com/office/drawing/2014/main" id="{3B772DC4-441A-4CA1-88C7-AD47DEB10DA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547112" y="3066179"/>
            <a:ext cx="781200" cy="781200"/>
          </a:xfrm>
          <a:prstGeom prst="rect">
            <a:avLst/>
          </a:prstGeom>
        </p:spPr>
      </p:pic>
      <p:pic>
        <p:nvPicPr>
          <p:cNvPr id="22" name="Picture 21">
            <a:extLst>
              <a:ext uri="{FF2B5EF4-FFF2-40B4-BE49-F238E27FC236}">
                <a16:creationId xmlns:a16="http://schemas.microsoft.com/office/drawing/2014/main" id="{C47A0E7E-C172-4B22-B034-038E6EB1AC20}"/>
              </a:ext>
            </a:extLst>
          </p:cNvPr>
          <p:cNvPicPr>
            <a:picLocks noChangeAspect="1"/>
          </p:cNvPicPr>
          <p:nvPr/>
        </p:nvPicPr>
        <p:blipFill>
          <a:blip r:embed="rId9"/>
          <a:stretch>
            <a:fillRect/>
          </a:stretch>
        </p:blipFill>
        <p:spPr>
          <a:xfrm>
            <a:off x="121821" y="3995928"/>
            <a:ext cx="5487593" cy="2698066"/>
          </a:xfrm>
          <a:prstGeom prst="rect">
            <a:avLst/>
          </a:prstGeom>
        </p:spPr>
      </p:pic>
    </p:spTree>
    <p:extLst>
      <p:ext uri="{BB962C8B-B14F-4D97-AF65-F5344CB8AC3E}">
        <p14:creationId xmlns:p14="http://schemas.microsoft.com/office/powerpoint/2010/main" val="2819639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bg/>
                                          </p:spTgt>
                                        </p:tgtEl>
                                        <p:attrNameLst>
                                          <p:attrName>style.visibility</p:attrName>
                                        </p:attrNameLst>
                                      </p:cBhvr>
                                      <p:to>
                                        <p:strVal val="visible"/>
                                      </p:to>
                                    </p:set>
                                    <p:animEffect transition="in" filter="fade">
                                      <p:cBhvr>
                                        <p:cTn id="21" dur="500"/>
                                        <p:tgtEl>
                                          <p:spTgt spid="10">
                                            <p:bg/>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fade">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xEl>
                                              <p:pRg st="1" end="1"/>
                                            </p:txEl>
                                          </p:spTgt>
                                        </p:tgtEl>
                                        <p:attrNameLst>
                                          <p:attrName>style.visibility</p:attrName>
                                        </p:attrNameLst>
                                      </p:cBhvr>
                                      <p:to>
                                        <p:strVal val="visible"/>
                                      </p:to>
                                    </p:set>
                                    <p:animEffect transition="in" filter="fade">
                                      <p:cBhvr>
                                        <p:cTn id="29" dur="500"/>
                                        <p:tgtEl>
                                          <p:spTgt spid="10">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0">
                                            <p:txEl>
                                              <p:pRg st="2" end="2"/>
                                            </p:txEl>
                                          </p:spTgt>
                                        </p:tgtEl>
                                        <p:attrNameLst>
                                          <p:attrName>style.visibility</p:attrName>
                                        </p:attrNameLst>
                                      </p:cBhvr>
                                      <p:to>
                                        <p:strVal val="visible"/>
                                      </p:to>
                                    </p:set>
                                    <p:animEffect transition="in" filter="fade">
                                      <p:cBhvr>
                                        <p:cTn id="34" dur="500"/>
                                        <p:tgtEl>
                                          <p:spTgt spid="10">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par>
                          <p:cTn id="48" fill="hold">
                            <p:stCondLst>
                              <p:cond delay="1500"/>
                            </p:stCondLst>
                            <p:childTnLst>
                              <p:par>
                                <p:cTn id="49" presetID="10" presetClass="entr" presetSubtype="0" fill="hold" nodeType="after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childTnLst>
                                </p:cTn>
                              </p:par>
                            </p:childTnLst>
                          </p:cTn>
                        </p:par>
                        <p:par>
                          <p:cTn id="52" fill="hold">
                            <p:stCondLst>
                              <p:cond delay="2000"/>
                            </p:stCondLst>
                            <p:childTnLst>
                              <p:par>
                                <p:cTn id="53" presetID="10" presetClass="entr" presetSubtype="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animBg="1"/>
    </p:bld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rocky landscape with a body of water&#10;&#10;Description automatically generated">
            <a:extLst>
              <a:ext uri="{FF2B5EF4-FFF2-40B4-BE49-F238E27FC236}">
                <a16:creationId xmlns:a16="http://schemas.microsoft.com/office/drawing/2014/main" id="{5FDB8993-014E-4A06-9F7A-FB1FB27B8E85}"/>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Messaging</a:t>
            </a:r>
          </a:p>
        </p:txBody>
      </p:sp>
      <p:sp>
        <p:nvSpPr>
          <p:cNvPr id="3" name="Text Placeholder 2">
            <a:extLst>
              <a:ext uri="{FF2B5EF4-FFF2-40B4-BE49-F238E27FC236}">
                <a16:creationId xmlns:a16="http://schemas.microsoft.com/office/drawing/2014/main" id="{44B34574-F7E9-4D80-8A1F-78215187078D}"/>
              </a:ext>
            </a:extLst>
          </p:cNvPr>
          <p:cNvSpPr>
            <a:spLocks noGrp="1"/>
          </p:cNvSpPr>
          <p:nvPr>
            <p:ph type="body" sz="quarter" idx="10"/>
          </p:nvPr>
        </p:nvSpPr>
        <p:spPr>
          <a:xfrm>
            <a:off x="269241" y="1189175"/>
            <a:ext cx="5378548" cy="1795876"/>
          </a:xfrm>
        </p:spPr>
        <p:txBody>
          <a:bodyPr/>
          <a:lstStyle/>
          <a:p>
            <a:r>
              <a:rPr lang="en-US" dirty="0"/>
              <a:t>Monitoring events</a:t>
            </a:r>
          </a:p>
          <a:p>
            <a:r>
              <a:rPr lang="en-US" dirty="0"/>
              <a:t>Time based</a:t>
            </a:r>
          </a:p>
          <a:p>
            <a:r>
              <a:rPr lang="en-US" dirty="0"/>
              <a:t>Fast and slow </a:t>
            </a:r>
            <a:r>
              <a:rPr lang="en-US" dirty="0" err="1"/>
              <a:t>datastream</a:t>
            </a:r>
            <a:endParaRPr lang="en-US" dirty="0"/>
          </a:p>
        </p:txBody>
      </p:sp>
      <p:cxnSp>
        <p:nvCxnSpPr>
          <p:cNvPr id="5" name="Straight Arrow Connector 4">
            <a:extLst>
              <a:ext uri="{FF2B5EF4-FFF2-40B4-BE49-F238E27FC236}">
                <a16:creationId xmlns:a16="http://schemas.microsoft.com/office/drawing/2014/main" id="{1D7E9E58-C86A-4595-B02A-5DCE1AA5B3A4}"/>
              </a:ext>
            </a:extLst>
          </p:cNvPr>
          <p:cNvCxnSpPr>
            <a:cxnSpLocks/>
            <a:stCxn id="26" idx="3"/>
            <a:endCxn id="30" idx="1"/>
          </p:cNvCxnSpPr>
          <p:nvPr/>
        </p:nvCxnSpPr>
        <p:spPr>
          <a:xfrm flipV="1">
            <a:off x="7231256" y="3456086"/>
            <a:ext cx="957756" cy="6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DF20C99-3338-4020-8A84-19715DA0248E}"/>
              </a:ext>
            </a:extLst>
          </p:cNvPr>
          <p:cNvCxnSpPr>
            <a:cxnSpLocks/>
            <a:stCxn id="30" idx="3"/>
            <a:endCxn id="28" idx="1"/>
          </p:cNvCxnSpPr>
          <p:nvPr/>
        </p:nvCxnSpPr>
        <p:spPr>
          <a:xfrm>
            <a:off x="8970212" y="3456086"/>
            <a:ext cx="733342" cy="6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5105C3F8-FCFC-4067-A65C-A54B0484AB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145256" y="2761379"/>
            <a:ext cx="781200" cy="781200"/>
          </a:xfrm>
          <a:prstGeom prst="rect">
            <a:avLst/>
          </a:prstGeom>
        </p:spPr>
      </p:pic>
      <p:pic>
        <p:nvPicPr>
          <p:cNvPr id="25" name="Graphic 24">
            <a:extLst>
              <a:ext uri="{FF2B5EF4-FFF2-40B4-BE49-F238E27FC236}">
                <a16:creationId xmlns:a16="http://schemas.microsoft.com/office/drawing/2014/main" id="{CA63D504-1BE2-4D55-8304-8BAC8C3C7A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297656" y="2913779"/>
            <a:ext cx="781200" cy="781200"/>
          </a:xfrm>
          <a:prstGeom prst="rect">
            <a:avLst/>
          </a:prstGeom>
        </p:spPr>
      </p:pic>
      <p:pic>
        <p:nvPicPr>
          <p:cNvPr id="26" name="Graphic 25">
            <a:extLst>
              <a:ext uri="{FF2B5EF4-FFF2-40B4-BE49-F238E27FC236}">
                <a16:creationId xmlns:a16="http://schemas.microsoft.com/office/drawing/2014/main" id="{8FE7C44A-11F6-42CF-9608-6AF62431BA5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450056" y="3066179"/>
            <a:ext cx="781200" cy="781200"/>
          </a:xfrm>
          <a:prstGeom prst="rect">
            <a:avLst/>
          </a:prstGeom>
        </p:spPr>
      </p:pic>
      <p:pic>
        <p:nvPicPr>
          <p:cNvPr id="28" name="Graphic 27">
            <a:extLst>
              <a:ext uri="{FF2B5EF4-FFF2-40B4-BE49-F238E27FC236}">
                <a16:creationId xmlns:a16="http://schemas.microsoft.com/office/drawing/2014/main" id="{398129D7-AF2A-42B0-8E63-02A263DCF70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703554" y="3066179"/>
            <a:ext cx="781200" cy="781200"/>
          </a:xfrm>
          <a:prstGeom prst="rect">
            <a:avLst/>
          </a:prstGeom>
        </p:spPr>
      </p:pic>
      <p:pic>
        <p:nvPicPr>
          <p:cNvPr id="30" name="Graphic 29">
            <a:extLst>
              <a:ext uri="{FF2B5EF4-FFF2-40B4-BE49-F238E27FC236}">
                <a16:creationId xmlns:a16="http://schemas.microsoft.com/office/drawing/2014/main" id="{462D6D44-A64D-45BF-8FC5-47857EEAEF8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189012" y="3065486"/>
            <a:ext cx="781200" cy="781200"/>
          </a:xfrm>
          <a:prstGeom prst="rect">
            <a:avLst/>
          </a:prstGeom>
        </p:spPr>
      </p:pic>
      <p:pic>
        <p:nvPicPr>
          <p:cNvPr id="35" name="Graphic 34">
            <a:extLst>
              <a:ext uri="{FF2B5EF4-FFF2-40B4-BE49-F238E27FC236}">
                <a16:creationId xmlns:a16="http://schemas.microsoft.com/office/drawing/2014/main" id="{879FF8C5-8A96-4D87-AB3F-264822214AB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703554" y="4705056"/>
            <a:ext cx="781200" cy="781200"/>
          </a:xfrm>
          <a:prstGeom prst="rect">
            <a:avLst/>
          </a:prstGeom>
        </p:spPr>
      </p:pic>
      <p:pic>
        <p:nvPicPr>
          <p:cNvPr id="37" name="Picture 36" descr="A close up of a logo&#10;&#10;Description automatically generated">
            <a:extLst>
              <a:ext uri="{FF2B5EF4-FFF2-40B4-BE49-F238E27FC236}">
                <a16:creationId xmlns:a16="http://schemas.microsoft.com/office/drawing/2014/main" id="{3EFB544B-5E54-4266-A86D-FE86F1F3C12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233846" y="3065832"/>
            <a:ext cx="783074" cy="781200"/>
          </a:xfrm>
          <a:prstGeom prst="rect">
            <a:avLst/>
          </a:prstGeom>
        </p:spPr>
      </p:pic>
      <p:cxnSp>
        <p:nvCxnSpPr>
          <p:cNvPr id="43" name="Straight Arrow Connector 42">
            <a:extLst>
              <a:ext uri="{FF2B5EF4-FFF2-40B4-BE49-F238E27FC236}">
                <a16:creationId xmlns:a16="http://schemas.microsoft.com/office/drawing/2014/main" id="{4DE3D6E6-4FBE-4B41-839A-3A7434864A40}"/>
              </a:ext>
            </a:extLst>
          </p:cNvPr>
          <p:cNvCxnSpPr>
            <a:cxnSpLocks/>
            <a:stCxn id="28" idx="3"/>
            <a:endCxn id="37" idx="1"/>
          </p:cNvCxnSpPr>
          <p:nvPr/>
        </p:nvCxnSpPr>
        <p:spPr>
          <a:xfrm flipV="1">
            <a:off x="10484754" y="3456432"/>
            <a:ext cx="749092" cy="34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C3D738C3-7DF0-4B72-9032-4076777839DC}"/>
              </a:ext>
            </a:extLst>
          </p:cNvPr>
          <p:cNvCxnSpPr>
            <a:cxnSpLocks/>
            <a:stCxn id="30" idx="2"/>
            <a:endCxn id="35" idx="1"/>
          </p:cNvCxnSpPr>
          <p:nvPr/>
        </p:nvCxnSpPr>
        <p:spPr>
          <a:xfrm rot="16200000" flipH="1">
            <a:off x="8517098" y="3909200"/>
            <a:ext cx="1248970" cy="1123942"/>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A7997664-2DA2-4D8B-B9B8-7F4AFC77EBF8}"/>
              </a:ext>
            </a:extLst>
          </p:cNvPr>
          <p:cNvPicPr>
            <a:picLocks noChangeAspect="1"/>
          </p:cNvPicPr>
          <p:nvPr/>
        </p:nvPicPr>
        <p:blipFill>
          <a:blip r:embed="rId13"/>
          <a:stretch>
            <a:fillRect/>
          </a:stretch>
        </p:blipFill>
        <p:spPr>
          <a:xfrm>
            <a:off x="120172" y="4498848"/>
            <a:ext cx="5537107" cy="2209203"/>
          </a:xfrm>
          <a:prstGeom prst="rect">
            <a:avLst/>
          </a:prstGeom>
        </p:spPr>
      </p:pic>
    </p:spTree>
    <p:extLst>
      <p:ext uri="{BB962C8B-B14F-4D97-AF65-F5344CB8AC3E}">
        <p14:creationId xmlns:p14="http://schemas.microsoft.com/office/powerpoint/2010/main" val="131124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500"/>
                                        <p:tgtEl>
                                          <p:spTgt spid="3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bg/>
                                          </p:spTgt>
                                        </p:tgtEl>
                                        <p:attrNameLst>
                                          <p:attrName>style.visibility</p:attrName>
                                        </p:attrNameLst>
                                      </p:cBhvr>
                                      <p:to>
                                        <p:strVal val="visible"/>
                                      </p:to>
                                    </p:set>
                                    <p:animEffect transition="in" filter="fade">
                                      <p:cBhvr>
                                        <p:cTn id="25" dur="500"/>
                                        <p:tgtEl>
                                          <p:spTgt spid="3">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0" end="0"/>
                                            </p:txEl>
                                          </p:spTgt>
                                        </p:tgtEl>
                                        <p:attrNameLst>
                                          <p:attrName>style.visibility</p:attrName>
                                        </p:attrNameLst>
                                      </p:cBhvr>
                                      <p:to>
                                        <p:strVal val="visible"/>
                                      </p:to>
                                    </p:set>
                                    <p:animEffect transition="in" filter="fade">
                                      <p:cBhvr>
                                        <p:cTn id="28" dur="500"/>
                                        <p:tgtEl>
                                          <p:spTgt spid="3">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animEffect transition="in" filter="fade">
                                      <p:cBhvr>
                                        <p:cTn id="33" dur="500"/>
                                        <p:tgtEl>
                                          <p:spTgt spid="3">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2" end="2"/>
                                            </p:txEl>
                                          </p:spTgt>
                                        </p:tgtEl>
                                        <p:attrNameLst>
                                          <p:attrName>style.visibility</p:attrName>
                                        </p:attrNameLst>
                                      </p:cBhvr>
                                      <p:to>
                                        <p:strVal val="visible"/>
                                      </p:to>
                                    </p:set>
                                    <p:animEffect transition="in" filter="fade">
                                      <p:cBhvr>
                                        <p:cTn id="38" dur="500"/>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500"/>
                                        <p:tgtEl>
                                          <p:spTgt spid="5"/>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500"/>
                                        <p:tgtEl>
                                          <p:spTgt spid="8"/>
                                        </p:tgtEl>
                                      </p:cBhvr>
                                    </p:animEffect>
                                  </p:childTnLst>
                                </p:cTn>
                              </p:par>
                            </p:childTnLst>
                          </p:cTn>
                        </p:par>
                        <p:par>
                          <p:cTn id="52" fill="hold">
                            <p:stCondLst>
                              <p:cond delay="1500"/>
                            </p:stCondLst>
                            <p:childTnLst>
                              <p:par>
                                <p:cTn id="53" presetID="10" presetClass="entr" presetSubtype="0" fill="hold"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childTnLst>
                          </p:cTn>
                        </p:par>
                        <p:par>
                          <p:cTn id="56" fill="hold">
                            <p:stCondLst>
                              <p:cond delay="2000"/>
                            </p:stCondLst>
                            <p:childTnLst>
                              <p:par>
                                <p:cTn id="57" presetID="10" presetClass="entr" presetSubtype="0" fill="hold" nodeType="after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500"/>
                                        <p:tgtEl>
                                          <p:spTgt spid="45"/>
                                        </p:tgtEl>
                                      </p:cBhvr>
                                    </p:animEffect>
                                  </p:childTnLst>
                                </p:cTn>
                              </p:par>
                            </p:childTnLst>
                          </p:cTn>
                        </p:par>
                        <p:par>
                          <p:cTn id="65" fill="hold">
                            <p:stCondLst>
                              <p:cond delay="500"/>
                            </p:stCondLst>
                            <p:childTnLst>
                              <p:par>
                                <p:cTn id="66" presetID="10" presetClass="entr" presetSubtype="0" fill="hold" nodeType="afterEffect">
                                  <p:stCondLst>
                                    <p:cond delay="0"/>
                                  </p:stCondLst>
                                  <p:childTnLst>
                                    <p:set>
                                      <p:cBhvr>
                                        <p:cTn id="67" dur="1" fill="hold">
                                          <p:stCondLst>
                                            <p:cond delay="0"/>
                                          </p:stCondLst>
                                        </p:cTn>
                                        <p:tgtEl>
                                          <p:spTgt spid="35"/>
                                        </p:tgtEl>
                                        <p:attrNameLst>
                                          <p:attrName>style.visibility</p:attrName>
                                        </p:attrNameLst>
                                      </p:cBhvr>
                                      <p:to>
                                        <p:strVal val="visible"/>
                                      </p:to>
                                    </p:set>
                                    <p:animEffect transition="in" filter="fade">
                                      <p:cBhvr>
                                        <p:cTn id="68" dur="500"/>
                                        <p:tgtEl>
                                          <p:spTgt spid="35"/>
                                        </p:tgtEl>
                                      </p:cBhvr>
                                    </p:animEffect>
                                  </p:childTnLst>
                                </p:cTn>
                              </p:par>
                            </p:childTnLst>
                          </p:cTn>
                        </p:par>
                        <p:par>
                          <p:cTn id="69" fill="hold">
                            <p:stCondLst>
                              <p:cond delay="1000"/>
                            </p:stCondLst>
                            <p:childTnLst>
                              <p:par>
                                <p:cTn id="70" presetID="10" presetClass="entr" presetSubtype="0" fill="hold" nodeType="after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close up of a typewriter&#10;&#10;Description automatically generated">
            <a:extLst>
              <a:ext uri="{FF2B5EF4-FFF2-40B4-BE49-F238E27FC236}">
                <a16:creationId xmlns:a16="http://schemas.microsoft.com/office/drawing/2014/main" id="{9395459B-333A-4281-A4B6-585D6D8F966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Messaging</a:t>
            </a:r>
          </a:p>
        </p:txBody>
      </p:sp>
      <p:sp>
        <p:nvSpPr>
          <p:cNvPr id="8" name="Text Placeholder 7"/>
          <p:cNvSpPr>
            <a:spLocks noGrp="1"/>
          </p:cNvSpPr>
          <p:nvPr>
            <p:ph type="body" sz="quarter" idx="10"/>
          </p:nvPr>
        </p:nvSpPr>
        <p:spPr>
          <a:xfrm>
            <a:off x="269241" y="1189175"/>
            <a:ext cx="3600000" cy="2632003"/>
          </a:xfrm>
        </p:spPr>
        <p:txBody>
          <a:bodyPr/>
          <a:lstStyle/>
          <a:p>
            <a:r>
              <a:rPr lang="en-US" b="1" dirty="0"/>
              <a:t>Event Grid</a:t>
            </a:r>
          </a:p>
          <a:p>
            <a:r>
              <a:rPr lang="en-US" sz="2800" dirty="0"/>
              <a:t>Distinct events</a:t>
            </a:r>
          </a:p>
          <a:p>
            <a:r>
              <a:rPr lang="en-US" sz="2800" dirty="0"/>
              <a:t>Advanced filtering and routing</a:t>
            </a:r>
          </a:p>
          <a:p>
            <a:r>
              <a:rPr lang="en-US" sz="2800" dirty="0"/>
              <a:t>Serverless</a:t>
            </a:r>
          </a:p>
        </p:txBody>
      </p:sp>
      <p:sp>
        <p:nvSpPr>
          <p:cNvPr id="9" name="Text Placeholder 8"/>
          <p:cNvSpPr>
            <a:spLocks noGrp="1"/>
          </p:cNvSpPr>
          <p:nvPr>
            <p:ph type="body" sz="quarter" idx="11"/>
          </p:nvPr>
        </p:nvSpPr>
        <p:spPr>
          <a:xfrm>
            <a:off x="4296000" y="1189175"/>
            <a:ext cx="3600000" cy="2632002"/>
          </a:xfrm>
          <a:solidFill>
            <a:srgbClr val="F8F8F8">
              <a:alpha val="75000"/>
            </a:srgbClr>
          </a:solidFill>
        </p:spPr>
        <p:txBody>
          <a:bodyPr/>
          <a:lstStyle/>
          <a:p>
            <a:r>
              <a:rPr lang="en-US" b="1" dirty="0"/>
              <a:t>Service Bus Topics</a:t>
            </a:r>
          </a:p>
          <a:p>
            <a:r>
              <a:rPr lang="en-US" sz="2800" dirty="0"/>
              <a:t>Enterprise messaging</a:t>
            </a:r>
          </a:p>
          <a:p>
            <a:r>
              <a:rPr lang="en-US" sz="2800" dirty="0"/>
              <a:t>Rich features</a:t>
            </a:r>
          </a:p>
          <a:p>
            <a:r>
              <a:rPr lang="en-US" sz="2800" dirty="0"/>
              <a:t>Geo replicated</a:t>
            </a:r>
          </a:p>
        </p:txBody>
      </p:sp>
      <p:sp>
        <p:nvSpPr>
          <p:cNvPr id="7" name="Text Placeholder 8">
            <a:extLst>
              <a:ext uri="{FF2B5EF4-FFF2-40B4-BE49-F238E27FC236}">
                <a16:creationId xmlns:a16="http://schemas.microsoft.com/office/drawing/2014/main" id="{90479BA4-42B8-4AD5-9341-359F4310F0C1}"/>
              </a:ext>
            </a:extLst>
          </p:cNvPr>
          <p:cNvSpPr txBox="1">
            <a:spLocks/>
          </p:cNvSpPr>
          <p:nvPr/>
        </p:nvSpPr>
        <p:spPr>
          <a:xfrm>
            <a:off x="8322759" y="1189175"/>
            <a:ext cx="3600000" cy="2631600"/>
          </a:xfrm>
          <a:prstGeom prst="rect">
            <a:avLst/>
          </a:prstGeom>
          <a:solidFill>
            <a:srgbClr val="F8F8F8">
              <a:alpha val="75000"/>
            </a:srgbClr>
          </a:solidFill>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nl-NL" b="1" dirty="0"/>
              <a:t>Event Hubs</a:t>
            </a:r>
            <a:endParaRPr lang="en-US" b="1" dirty="0"/>
          </a:p>
          <a:p>
            <a:r>
              <a:rPr lang="en-US" sz="2800" dirty="0"/>
              <a:t>Ordered events</a:t>
            </a:r>
          </a:p>
          <a:p>
            <a:r>
              <a:rPr lang="en-US" sz="2800" dirty="0"/>
              <a:t>Kafka compatible</a:t>
            </a:r>
          </a:p>
          <a:p>
            <a:r>
              <a:rPr lang="en-US" sz="2800" dirty="0"/>
              <a:t>Capture</a:t>
            </a:r>
          </a:p>
        </p:txBody>
      </p:sp>
      <p:pic>
        <p:nvPicPr>
          <p:cNvPr id="10" name="Graphic 9">
            <a:extLst>
              <a:ext uri="{FF2B5EF4-FFF2-40B4-BE49-F238E27FC236}">
                <a16:creationId xmlns:a16="http://schemas.microsoft.com/office/drawing/2014/main" id="{92F6377F-ECAD-4880-A651-26293DF61DD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29241" y="5570676"/>
            <a:ext cx="1080000" cy="1080000"/>
          </a:xfrm>
          <a:prstGeom prst="rect">
            <a:avLst/>
          </a:prstGeom>
        </p:spPr>
      </p:pic>
      <p:pic>
        <p:nvPicPr>
          <p:cNvPr id="11" name="Graphic 10">
            <a:extLst>
              <a:ext uri="{FF2B5EF4-FFF2-40B4-BE49-F238E27FC236}">
                <a16:creationId xmlns:a16="http://schemas.microsoft.com/office/drawing/2014/main" id="{2916FD8B-323E-4092-9666-1C44CE49131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56000" y="5570676"/>
            <a:ext cx="1080000" cy="1080000"/>
          </a:xfrm>
          <a:prstGeom prst="rect">
            <a:avLst/>
          </a:prstGeom>
        </p:spPr>
      </p:pic>
      <p:pic>
        <p:nvPicPr>
          <p:cNvPr id="12" name="Graphic 11">
            <a:extLst>
              <a:ext uri="{FF2B5EF4-FFF2-40B4-BE49-F238E27FC236}">
                <a16:creationId xmlns:a16="http://schemas.microsoft.com/office/drawing/2014/main" id="{DC7CECC1-AAB8-4161-9296-9537F9E9977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162029" y="5570676"/>
            <a:ext cx="1080000" cy="1080000"/>
          </a:xfrm>
          <a:prstGeom prst="rect">
            <a:avLst/>
          </a:prstGeom>
        </p:spPr>
      </p:pic>
    </p:spTree>
    <p:extLst>
      <p:ext uri="{BB962C8B-B14F-4D97-AF65-F5344CB8AC3E}">
        <p14:creationId xmlns:p14="http://schemas.microsoft.com/office/powerpoint/2010/main" val="1791884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nodeType="with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500"/>
                                        <p:tgtEl>
                                          <p:spTgt spid="12"/>
                                        </p:tgtEl>
                                      </p:cBhvr>
                                    </p:animEffec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7">
                                            <p:txEl>
                                              <p:pRg st="0" end="0"/>
                                            </p:txEl>
                                          </p:spTgt>
                                        </p:tgtEl>
                                        <p:attrNameLst>
                                          <p:attrName>style.visibility</p:attrName>
                                        </p:attrNameLst>
                                      </p:cBhvr>
                                      <p:to>
                                        <p:strVal val="visible"/>
                                      </p:to>
                                    </p:set>
                                    <p:animEffect transition="in" filter="fade">
                                      <p:cBhvr>
                                        <p:cTn id="62" dur="500"/>
                                        <p:tgtEl>
                                          <p:spTgt spid="7">
                                            <p:txEl>
                                              <p:pRg st="0" end="0"/>
                                            </p:txEl>
                                          </p:spTgt>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7">
                                            <p:txEl>
                                              <p:pRg st="1" end="1"/>
                                            </p:txEl>
                                          </p:spTgt>
                                        </p:tgtEl>
                                        <p:attrNameLst>
                                          <p:attrName>style.visibility</p:attrName>
                                        </p:attrNameLst>
                                      </p:cBhvr>
                                      <p:to>
                                        <p:strVal val="visible"/>
                                      </p:to>
                                    </p:set>
                                    <p:animEffect transition="in" filter="fade">
                                      <p:cBhvr>
                                        <p:cTn id="66" dur="500"/>
                                        <p:tgtEl>
                                          <p:spTgt spid="7">
                                            <p:txEl>
                                              <p:pRg st="1" end="1"/>
                                            </p:txEl>
                                          </p:spTgt>
                                        </p:tgtEl>
                                      </p:cBhvr>
                                    </p:animEffect>
                                  </p:childTnLst>
                                </p:cTn>
                              </p:par>
                            </p:childTnLst>
                          </p:cTn>
                        </p:par>
                        <p:par>
                          <p:cTn id="67" fill="hold">
                            <p:stCondLst>
                              <p:cond delay="1500"/>
                            </p:stCondLst>
                            <p:childTnLst>
                              <p:par>
                                <p:cTn id="68" presetID="10" presetClass="entr" presetSubtype="0" fill="hold" nodeType="afterEffect">
                                  <p:stCondLst>
                                    <p:cond delay="0"/>
                                  </p:stCondLst>
                                  <p:childTnLst>
                                    <p:set>
                                      <p:cBhvr>
                                        <p:cTn id="69" dur="1" fill="hold">
                                          <p:stCondLst>
                                            <p:cond delay="0"/>
                                          </p:stCondLst>
                                        </p:cTn>
                                        <p:tgtEl>
                                          <p:spTgt spid="7">
                                            <p:txEl>
                                              <p:pRg st="2" end="2"/>
                                            </p:txEl>
                                          </p:spTgt>
                                        </p:tgtEl>
                                        <p:attrNameLst>
                                          <p:attrName>style.visibility</p:attrName>
                                        </p:attrNameLst>
                                      </p:cBhvr>
                                      <p:to>
                                        <p:strVal val="visible"/>
                                      </p:to>
                                    </p:set>
                                    <p:animEffect transition="in" filter="fade">
                                      <p:cBhvr>
                                        <p:cTn id="70" dur="500"/>
                                        <p:tgtEl>
                                          <p:spTgt spid="7">
                                            <p:txEl>
                                              <p:pRg st="2" end="2"/>
                                            </p:txEl>
                                          </p:spTgt>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7">
                                            <p:txEl>
                                              <p:pRg st="3" end="3"/>
                                            </p:txEl>
                                          </p:spTgt>
                                        </p:tgtEl>
                                        <p:attrNameLst>
                                          <p:attrName>style.visibility</p:attrName>
                                        </p:attrNameLst>
                                      </p:cBhvr>
                                      <p:to>
                                        <p:strVal val="visible"/>
                                      </p:to>
                                    </p:set>
                                    <p:animEffect transition="in" filter="fade">
                                      <p:cBhvr>
                                        <p:cTn id="74"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P spid="7" grpId="0" animBg="1"/>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close up of a typewriter&#10;&#10;Description automatically generated">
            <a:extLst>
              <a:ext uri="{FF2B5EF4-FFF2-40B4-BE49-F238E27FC236}">
                <a16:creationId xmlns:a16="http://schemas.microsoft.com/office/drawing/2014/main" id="{9395459B-333A-4281-A4B6-585D6D8F966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Messaging</a:t>
            </a:r>
          </a:p>
        </p:txBody>
      </p:sp>
      <p:sp>
        <p:nvSpPr>
          <p:cNvPr id="8" name="Text Placeholder 7"/>
          <p:cNvSpPr>
            <a:spLocks noGrp="1"/>
          </p:cNvSpPr>
          <p:nvPr>
            <p:ph type="body" sz="quarter" idx="10"/>
          </p:nvPr>
        </p:nvSpPr>
        <p:spPr>
          <a:xfrm>
            <a:off x="269241" y="1189175"/>
            <a:ext cx="3600000" cy="2632003"/>
          </a:xfrm>
        </p:spPr>
        <p:txBody>
          <a:bodyPr/>
          <a:lstStyle/>
          <a:p>
            <a:r>
              <a:rPr lang="en-US" b="1" dirty="0"/>
              <a:t>Event Grid</a:t>
            </a:r>
          </a:p>
          <a:p>
            <a:r>
              <a:rPr lang="en-US" sz="2800" dirty="0"/>
              <a:t>Distinct events</a:t>
            </a:r>
          </a:p>
          <a:p>
            <a:r>
              <a:rPr lang="en-US" sz="2800" dirty="0"/>
              <a:t>Advanced filtering and routing</a:t>
            </a:r>
          </a:p>
          <a:p>
            <a:r>
              <a:rPr lang="en-US" sz="2800" dirty="0"/>
              <a:t>Serverless</a:t>
            </a:r>
          </a:p>
        </p:txBody>
      </p:sp>
      <p:sp>
        <p:nvSpPr>
          <p:cNvPr id="9" name="Text Placeholder 8"/>
          <p:cNvSpPr>
            <a:spLocks noGrp="1"/>
          </p:cNvSpPr>
          <p:nvPr>
            <p:ph type="body" sz="quarter" idx="11"/>
          </p:nvPr>
        </p:nvSpPr>
        <p:spPr>
          <a:xfrm>
            <a:off x="4296000" y="1189175"/>
            <a:ext cx="3600000" cy="2632002"/>
          </a:xfrm>
          <a:solidFill>
            <a:srgbClr val="F8F8F8">
              <a:alpha val="75000"/>
            </a:srgbClr>
          </a:solidFill>
        </p:spPr>
        <p:txBody>
          <a:bodyPr/>
          <a:lstStyle/>
          <a:p>
            <a:r>
              <a:rPr lang="en-US" b="1" dirty="0"/>
              <a:t>Service Bus Topics</a:t>
            </a:r>
          </a:p>
          <a:p>
            <a:r>
              <a:rPr lang="en-US" sz="2800" dirty="0"/>
              <a:t>Enterprise messaging</a:t>
            </a:r>
          </a:p>
          <a:p>
            <a:r>
              <a:rPr lang="en-US" sz="2800" dirty="0"/>
              <a:t>Rich features</a:t>
            </a:r>
          </a:p>
          <a:p>
            <a:r>
              <a:rPr lang="en-US" sz="2800" dirty="0"/>
              <a:t>Geo replicated</a:t>
            </a:r>
          </a:p>
        </p:txBody>
      </p:sp>
      <p:pic>
        <p:nvPicPr>
          <p:cNvPr id="10" name="Graphic 9">
            <a:extLst>
              <a:ext uri="{FF2B5EF4-FFF2-40B4-BE49-F238E27FC236}">
                <a16:creationId xmlns:a16="http://schemas.microsoft.com/office/drawing/2014/main" id="{92F6377F-ECAD-4880-A651-26293DF61DD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29241" y="5570676"/>
            <a:ext cx="1080000" cy="1080000"/>
          </a:xfrm>
          <a:prstGeom prst="rect">
            <a:avLst/>
          </a:prstGeom>
        </p:spPr>
      </p:pic>
      <p:pic>
        <p:nvPicPr>
          <p:cNvPr id="11" name="Graphic 10">
            <a:extLst>
              <a:ext uri="{FF2B5EF4-FFF2-40B4-BE49-F238E27FC236}">
                <a16:creationId xmlns:a16="http://schemas.microsoft.com/office/drawing/2014/main" id="{2916FD8B-323E-4092-9666-1C44CE49131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56000" y="5570676"/>
            <a:ext cx="1080000" cy="1080000"/>
          </a:xfrm>
          <a:prstGeom prst="rect">
            <a:avLst/>
          </a:prstGeom>
        </p:spPr>
      </p:pic>
    </p:spTree>
    <p:extLst>
      <p:ext uri="{BB962C8B-B14F-4D97-AF65-F5344CB8AC3E}">
        <p14:creationId xmlns:p14="http://schemas.microsoft.com/office/powerpoint/2010/main" val="227926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500"/>
                                        <p:tgtEl>
                                          <p:spTgt spid="8">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bg/>
                                          </p:spTgt>
                                        </p:tgtEl>
                                        <p:attrNameLst>
                                          <p:attrName>style.visibility</p:attrName>
                                        </p:attrNameLst>
                                      </p:cBhvr>
                                      <p:to>
                                        <p:strVal val="visible"/>
                                      </p:to>
                                    </p:set>
                                    <p:animEffect transition="in" filter="fade">
                                      <p:cBhvr>
                                        <p:cTn id="31" dur="500"/>
                                        <p:tgtEl>
                                          <p:spTgt spid="9">
                                            <p:bg/>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500"/>
                                        <p:tgtEl>
                                          <p:spTgt spid="9">
                                            <p:txEl>
                                              <p:pRg st="0" end="0"/>
                                            </p:txEl>
                                          </p:spTgt>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500"/>
                                        <p:tgtEl>
                                          <p:spTgt spid="9">
                                            <p:txEl>
                                              <p:pRg st="1" end="1"/>
                                            </p:txEl>
                                          </p:spTgt>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9">
                                            <p:txEl>
                                              <p:pRg st="2" end="2"/>
                                            </p:txEl>
                                          </p:spTgt>
                                        </p:tgtEl>
                                        <p:attrNameLst>
                                          <p:attrName>style.visibility</p:attrName>
                                        </p:attrNameLst>
                                      </p:cBhvr>
                                      <p:to>
                                        <p:strVal val="visible"/>
                                      </p:to>
                                    </p:set>
                                    <p:animEffect transition="in" filter="fade">
                                      <p:cBhvr>
                                        <p:cTn id="46" dur="500"/>
                                        <p:tgtEl>
                                          <p:spTgt spid="9">
                                            <p:txEl>
                                              <p:pRg st="2" end="2"/>
                                            </p:txEl>
                                          </p:spTgt>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uiExpand="1" build="p" animBg="1"/>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1080745"/>
          </a:xfrm>
        </p:spPr>
        <p:txBody>
          <a:bodyPr/>
          <a:lstStyle/>
          <a:p>
            <a:r>
              <a:rPr lang="en-US" dirty="0">
                <a:solidFill>
                  <a:schemeClr val="bg1"/>
                </a:solidFill>
              </a:rPr>
              <a:t>Almost done…</a:t>
            </a:r>
          </a:p>
        </p:txBody>
      </p:sp>
      <p:sp>
        <p:nvSpPr>
          <p:cNvPr id="2" name="Picture Placeholder 1"/>
          <p:cNvSpPr>
            <a:spLocks noGrp="1"/>
          </p:cNvSpPr>
          <p:nvPr>
            <p:ph type="pic" sz="quarter" idx="10"/>
          </p:nvPr>
        </p:nvSpPr>
        <p:spPr/>
      </p:sp>
      <p:pic>
        <p:nvPicPr>
          <p:cNvPr id="27650" name="Picture 2" descr="Ice, Ice Cream, Ice Cream Sundae, Sweet, Ice Cream Co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556" y="0"/>
            <a:ext cx="6094444" cy="685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6978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71BB885D-2799-4CCA-8E0D-05D8113ACEA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11448" y="-6440"/>
            <a:ext cx="12203448" cy="6864440"/>
          </a:xfrm>
          <a:prstGeom prst="rect">
            <a:avLst/>
          </a:prstGeom>
        </p:spPr>
      </p:pic>
      <p:cxnSp>
        <p:nvCxnSpPr>
          <p:cNvPr id="13" name="Straight Arrow Connector 12">
            <a:extLst>
              <a:ext uri="{FF2B5EF4-FFF2-40B4-BE49-F238E27FC236}">
                <a16:creationId xmlns:a16="http://schemas.microsoft.com/office/drawing/2014/main" id="{A65F9492-B6D4-46BA-A091-D4DAA99ADC38}"/>
              </a:ext>
            </a:extLst>
          </p:cNvPr>
          <p:cNvCxnSpPr>
            <a:cxnSpLocks/>
          </p:cNvCxnSpPr>
          <p:nvPr/>
        </p:nvCxnSpPr>
        <p:spPr>
          <a:xfrm>
            <a:off x="-11447" y="5910073"/>
            <a:ext cx="2354373"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831497" y="5896645"/>
            <a:ext cx="1121633"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rgbClr val="1C7C7A"/>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8" y="5910067"/>
            <a:ext cx="594032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4" name="Freeform 50">
            <a:extLst>
              <a:ext uri="{FF2B5EF4-FFF2-40B4-BE49-F238E27FC236}">
                <a16:creationId xmlns:a16="http://schemas.microsoft.com/office/drawing/2014/main" id="{B585CF75-7DCA-475B-90E9-24F1DEF69AAA}"/>
              </a:ext>
            </a:extLst>
          </p:cNvPr>
          <p:cNvSpPr>
            <a:spLocks/>
          </p:cNvSpPr>
          <p:nvPr/>
        </p:nvSpPr>
        <p:spPr bwMode="auto">
          <a:xfrm>
            <a:off x="5043805" y="4229911"/>
            <a:ext cx="857010" cy="57470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45" name="TextBox 144">
            <a:extLst>
              <a:ext uri="{FF2B5EF4-FFF2-40B4-BE49-F238E27FC236}">
                <a16:creationId xmlns:a16="http://schemas.microsoft.com/office/drawing/2014/main" id="{95A82C52-E907-4381-8EAC-67D2E2F60276}"/>
              </a:ext>
            </a:extLst>
          </p:cNvPr>
          <p:cNvSpPr txBox="1"/>
          <p:nvPr/>
        </p:nvSpPr>
        <p:spPr>
          <a:xfrm>
            <a:off x="1511082" y="3159796"/>
            <a:ext cx="3741505" cy="322945"/>
          </a:xfrm>
          <a:prstGeom prst="rect">
            <a:avLst/>
          </a:prstGeom>
          <a:noFill/>
        </p:spPr>
        <p:txBody>
          <a:bodyPr wrap="square" rtlCol="0">
            <a:spAutoFit/>
          </a:bodyPr>
          <a:lstStyle/>
          <a:p>
            <a:pPr algn="ctr" defTabSz="895870">
              <a:defRPr/>
            </a:pPr>
            <a:r>
              <a:rPr lang="en-US" sz="1468" kern="0">
                <a:gradFill>
                  <a:gsLst>
                    <a:gs pos="1250">
                      <a:srgbClr val="353535"/>
                    </a:gs>
                    <a:gs pos="100000">
                      <a:srgbClr val="353535"/>
                    </a:gs>
                  </a:gsLst>
                  <a:lin ang="5400000" scaled="0"/>
                </a:gradFill>
                <a:latin typeface="Segoe UI"/>
              </a:rPr>
              <a:t>How often should I </a:t>
            </a:r>
            <a:r>
              <a:rPr lang="en-US" sz="1468" b="1" kern="0">
                <a:gradFill>
                  <a:gsLst>
                    <a:gs pos="1250">
                      <a:srgbClr val="353535"/>
                    </a:gs>
                    <a:gs pos="100000">
                      <a:srgbClr val="353535"/>
                    </a:gs>
                  </a:gsLst>
                  <a:lin ang="5400000" scaled="0"/>
                </a:gradFill>
                <a:latin typeface="Segoe UI"/>
              </a:rPr>
              <a:t>patch</a:t>
            </a:r>
            <a:r>
              <a:rPr lang="en-US" sz="1468" kern="0">
                <a:gradFill>
                  <a:gsLst>
                    <a:gs pos="1250">
                      <a:srgbClr val="353535"/>
                    </a:gs>
                    <a:gs pos="100000">
                      <a:srgbClr val="353535"/>
                    </a:gs>
                  </a:gsLst>
                  <a:lin ang="5400000" scaled="0"/>
                </a:gradFill>
                <a:latin typeface="Segoe UI"/>
              </a:rPr>
              <a:t> my </a:t>
            </a:r>
            <a:r>
              <a:rPr lang="en-US" sz="1468" b="1" kern="0">
                <a:gradFill>
                  <a:gsLst>
                    <a:gs pos="1250">
                      <a:srgbClr val="353535"/>
                    </a:gs>
                    <a:gs pos="100000">
                      <a:srgbClr val="353535"/>
                    </a:gs>
                  </a:gsLst>
                  <a:lin ang="5400000" scaled="0"/>
                </a:gradFill>
                <a:latin typeface="Segoe UI"/>
              </a:rPr>
              <a:t>servers</a:t>
            </a:r>
            <a:r>
              <a:rPr lang="en-US" sz="1468" kern="0">
                <a:gradFill>
                  <a:gsLst>
                    <a:gs pos="1250">
                      <a:srgbClr val="353535"/>
                    </a:gs>
                    <a:gs pos="100000">
                      <a:srgbClr val="353535"/>
                    </a:gs>
                  </a:gsLst>
                  <a:lin ang="5400000" scaled="0"/>
                </a:gradFill>
                <a:latin typeface="Segoe UI"/>
              </a:rPr>
              <a:t>?</a:t>
            </a:r>
          </a:p>
        </p:txBody>
      </p:sp>
      <p:sp>
        <p:nvSpPr>
          <p:cNvPr id="146" name="TextBox 145">
            <a:extLst>
              <a:ext uri="{FF2B5EF4-FFF2-40B4-BE49-F238E27FC236}">
                <a16:creationId xmlns:a16="http://schemas.microsoft.com/office/drawing/2014/main" id="{2721B15A-534C-49A0-8D60-1A23CC2FF5EA}"/>
              </a:ext>
            </a:extLst>
          </p:cNvPr>
          <p:cNvSpPr txBox="1"/>
          <p:nvPr/>
        </p:nvSpPr>
        <p:spPr>
          <a:xfrm>
            <a:off x="1681688" y="3548524"/>
            <a:ext cx="3400291" cy="318229"/>
          </a:xfrm>
          <a:prstGeom prst="rect">
            <a:avLst/>
          </a:prstGeom>
          <a:noFill/>
        </p:spPr>
        <p:txBody>
          <a:bodyPr wrap="none" rtlCol="0">
            <a:spAutoFit/>
          </a:bodyPr>
          <a:lstStyle/>
          <a:p>
            <a:pPr algn="ctr" defTabSz="895870">
              <a:defRPr/>
            </a:pPr>
            <a:r>
              <a:rPr lang="en-US" sz="1468" kern="0" dirty="0">
                <a:gradFill>
                  <a:gsLst>
                    <a:gs pos="1250">
                      <a:srgbClr val="353535"/>
                    </a:gs>
                    <a:gs pos="100000">
                      <a:srgbClr val="353535"/>
                    </a:gs>
                  </a:gsLst>
                  <a:lin ang="5400000" scaled="0"/>
                </a:gradFill>
                <a:latin typeface="Segoe UI"/>
              </a:rPr>
              <a:t>How often should I backup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147" name="TextBox 146">
            <a:extLst>
              <a:ext uri="{FF2B5EF4-FFF2-40B4-BE49-F238E27FC236}">
                <a16:creationId xmlns:a16="http://schemas.microsoft.com/office/drawing/2014/main" id="{282E83BC-BD11-4FDB-ACC0-57F30AC60E41}"/>
              </a:ext>
            </a:extLst>
          </p:cNvPr>
          <p:cNvSpPr txBox="1"/>
          <p:nvPr/>
        </p:nvSpPr>
        <p:spPr>
          <a:xfrm>
            <a:off x="1419920" y="3937253"/>
            <a:ext cx="3923832" cy="322945"/>
          </a:xfrm>
          <a:prstGeom prst="rect">
            <a:avLst/>
          </a:prstGeom>
          <a:noFill/>
        </p:spPr>
        <p:txBody>
          <a:bodyPr wrap="square" rtlCol="0">
            <a:spAutoFit/>
          </a:bodyPr>
          <a:lstStyle/>
          <a:p>
            <a:pPr algn="ctr" defTabSz="895870">
              <a:defRPr/>
            </a:pPr>
            <a:r>
              <a:rPr lang="en-US" sz="1468" kern="0" dirty="0">
                <a:gradFill>
                  <a:gsLst>
                    <a:gs pos="1250">
                      <a:srgbClr val="353535"/>
                    </a:gs>
                    <a:gs pos="100000">
                      <a:srgbClr val="353535"/>
                    </a:gs>
                  </a:gsLst>
                  <a:lin ang="5400000" scaled="0"/>
                </a:gradFill>
                <a:latin typeface="Segoe UI"/>
              </a:rPr>
              <a:t>Which packages should be on my </a:t>
            </a:r>
            <a:r>
              <a:rPr lang="en-US" sz="1468" b="1" kern="0" dirty="0">
                <a:gradFill>
                  <a:gsLst>
                    <a:gs pos="1250">
                      <a:srgbClr val="353535"/>
                    </a:gs>
                    <a:gs pos="100000">
                      <a:srgbClr val="353535"/>
                    </a:gs>
                  </a:gsLst>
                  <a:lin ang="5400000" scaled="0"/>
                </a:gradFill>
                <a:latin typeface="Segoe UI"/>
              </a:rPr>
              <a:t>server</a:t>
            </a:r>
            <a:r>
              <a:rPr lang="en-US" sz="1468" kern="0" dirty="0">
                <a:gradFill>
                  <a:gsLst>
                    <a:gs pos="1250">
                      <a:srgbClr val="353535"/>
                    </a:gs>
                    <a:gs pos="100000">
                      <a:srgbClr val="353535"/>
                    </a:gs>
                  </a:gsLst>
                  <a:lin ang="5400000" scaled="0"/>
                </a:gradFill>
                <a:latin typeface="Segoe UI"/>
              </a:rPr>
              <a:t>?</a:t>
            </a:r>
          </a:p>
        </p:txBody>
      </p:sp>
      <p:sp>
        <p:nvSpPr>
          <p:cNvPr id="148" name="TextBox 147">
            <a:extLst>
              <a:ext uri="{FF2B5EF4-FFF2-40B4-BE49-F238E27FC236}">
                <a16:creationId xmlns:a16="http://schemas.microsoft.com/office/drawing/2014/main" id="{38A3AADE-CFC2-43EB-83DE-C2201929E8B5}"/>
              </a:ext>
            </a:extLst>
          </p:cNvPr>
          <p:cNvSpPr txBox="1"/>
          <p:nvPr/>
        </p:nvSpPr>
        <p:spPr>
          <a:xfrm>
            <a:off x="4199156" y="910231"/>
            <a:ext cx="3786818"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many </a:t>
            </a:r>
            <a:r>
              <a:rPr lang="en-US" sz="1468" b="1">
                <a:gradFill>
                  <a:gsLst>
                    <a:gs pos="1250">
                      <a:srgbClr val="353535"/>
                    </a:gs>
                    <a:gs pos="100000">
                      <a:srgbClr val="353535"/>
                    </a:gs>
                  </a:gsLst>
                  <a:lin ang="5400000" scaled="0"/>
                </a:gradFill>
              </a:rPr>
              <a:t>servers</a:t>
            </a:r>
            <a:r>
              <a:rPr lang="en-US" sz="1468">
                <a:gradFill>
                  <a:gsLst>
                    <a:gs pos="1250">
                      <a:srgbClr val="353535"/>
                    </a:gs>
                    <a:gs pos="100000">
                      <a:srgbClr val="353535"/>
                    </a:gs>
                  </a:gsLst>
                  <a:lin ang="5400000" scaled="0"/>
                </a:gradFill>
              </a:rPr>
              <a:t> do I need?</a:t>
            </a:r>
          </a:p>
        </p:txBody>
      </p:sp>
      <p:sp>
        <p:nvSpPr>
          <p:cNvPr id="149" name="TextBox 148">
            <a:extLst>
              <a:ext uri="{FF2B5EF4-FFF2-40B4-BE49-F238E27FC236}">
                <a16:creationId xmlns:a16="http://schemas.microsoft.com/office/drawing/2014/main" id="{5E934033-4FA6-4CEB-B07F-0E940257269D}"/>
              </a:ext>
            </a:extLst>
          </p:cNvPr>
          <p:cNvSpPr txBox="1"/>
          <p:nvPr/>
        </p:nvSpPr>
        <p:spPr>
          <a:xfrm>
            <a:off x="4453022" y="543064"/>
            <a:ext cx="3279086"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can I increase </a:t>
            </a:r>
            <a:r>
              <a:rPr lang="en-US" sz="1468" b="1">
                <a:gradFill>
                  <a:gsLst>
                    <a:gs pos="1250">
                      <a:srgbClr val="353535"/>
                    </a:gs>
                    <a:gs pos="100000">
                      <a:srgbClr val="353535"/>
                    </a:gs>
                  </a:gsLst>
                  <a:lin ang="5400000" scaled="0"/>
                </a:gradFill>
              </a:rPr>
              <a:t>server</a:t>
            </a:r>
            <a:r>
              <a:rPr lang="en-US" sz="1468">
                <a:gradFill>
                  <a:gsLst>
                    <a:gs pos="1250">
                      <a:srgbClr val="353535"/>
                    </a:gs>
                    <a:gs pos="100000">
                      <a:srgbClr val="353535"/>
                    </a:gs>
                  </a:gsLst>
                  <a:lin ang="5400000" scaled="0"/>
                </a:gradFill>
              </a:rPr>
              <a:t> utilization?</a:t>
            </a:r>
          </a:p>
        </p:txBody>
      </p:sp>
      <p:sp>
        <p:nvSpPr>
          <p:cNvPr id="150" name="TextBox 149">
            <a:extLst>
              <a:ext uri="{FF2B5EF4-FFF2-40B4-BE49-F238E27FC236}">
                <a16:creationId xmlns:a16="http://schemas.microsoft.com/office/drawing/2014/main" id="{C0F85953-5B53-4A0F-B9A9-B5D0FAF01A29}"/>
              </a:ext>
            </a:extLst>
          </p:cNvPr>
          <p:cNvSpPr txBox="1"/>
          <p:nvPr/>
        </p:nvSpPr>
        <p:spPr>
          <a:xfrm>
            <a:off x="3298621" y="175898"/>
            <a:ext cx="558788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dirty="0"/>
              <a:t>What</a:t>
            </a:r>
            <a:r>
              <a:rPr lang="en-US" sz="1468" dirty="0">
                <a:gradFill>
                  <a:gsLst>
                    <a:gs pos="1250">
                      <a:srgbClr val="353535"/>
                    </a:gs>
                    <a:gs pos="100000">
                      <a:srgbClr val="353535"/>
                    </a:gs>
                  </a:gsLst>
                  <a:lin ang="5400000" scaled="0"/>
                </a:gradFill>
              </a:rPr>
              <a:t> is the right </a:t>
            </a:r>
            <a:r>
              <a:rPr lang="en-US" sz="1468" b="1" dirty="0">
                <a:gradFill>
                  <a:gsLst>
                    <a:gs pos="1250">
                      <a:srgbClr val="353535"/>
                    </a:gs>
                    <a:gs pos="100000">
                      <a:srgbClr val="353535"/>
                    </a:gs>
                  </a:gsLst>
                  <a:lin ang="5400000" scaled="0"/>
                </a:gradFill>
              </a:rPr>
              <a:t>size</a:t>
            </a:r>
            <a:r>
              <a:rPr lang="en-US" sz="1468" dirty="0">
                <a:gradFill>
                  <a:gsLst>
                    <a:gs pos="1250">
                      <a:srgbClr val="353535"/>
                    </a:gs>
                    <a:gs pos="100000">
                      <a:srgbClr val="353535"/>
                    </a:gs>
                  </a:gsLst>
                  <a:lin ang="5400000" scaled="0"/>
                </a:gradFill>
              </a:rPr>
              <a:t> of </a:t>
            </a:r>
            <a:r>
              <a:rPr lang="en-US" sz="1468" b="1" dirty="0">
                <a:gradFill>
                  <a:gsLst>
                    <a:gs pos="1250">
                      <a:srgbClr val="353535"/>
                    </a:gs>
                    <a:gs pos="100000">
                      <a:srgbClr val="353535"/>
                    </a:gs>
                  </a:gsLst>
                  <a:lin ang="5400000" scaled="0"/>
                </a:gradFill>
              </a:rPr>
              <a:t>servers</a:t>
            </a:r>
            <a:r>
              <a:rPr lang="en-US" sz="1468" dirty="0">
                <a:gradFill>
                  <a:gsLst>
                    <a:gs pos="1250">
                      <a:srgbClr val="353535"/>
                    </a:gs>
                    <a:gs pos="100000">
                      <a:srgbClr val="353535"/>
                    </a:gs>
                  </a:gsLst>
                  <a:lin ang="5400000" scaled="0"/>
                </a:gradFill>
              </a:rPr>
              <a:t> for my business needs?</a:t>
            </a:r>
          </a:p>
        </p:txBody>
      </p:sp>
      <p:sp>
        <p:nvSpPr>
          <p:cNvPr id="151" name="TextBox 150">
            <a:extLst>
              <a:ext uri="{FF2B5EF4-FFF2-40B4-BE49-F238E27FC236}">
                <a16:creationId xmlns:a16="http://schemas.microsoft.com/office/drawing/2014/main" id="{8B8E1811-0910-4BE6-A34C-1EB6C3763202}"/>
              </a:ext>
            </a:extLst>
          </p:cNvPr>
          <p:cNvSpPr txBox="1"/>
          <p:nvPr/>
        </p:nvSpPr>
        <p:spPr>
          <a:xfrm>
            <a:off x="4968325" y="1277398"/>
            <a:ext cx="2248480"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a:gradFill>
                  <a:gsLst>
                    <a:gs pos="1250">
                      <a:srgbClr val="353535"/>
                    </a:gs>
                    <a:gs pos="100000">
                      <a:srgbClr val="353535"/>
                    </a:gs>
                  </a:gsLst>
                  <a:lin ang="5400000" scaled="0"/>
                </a:gradFill>
              </a:rPr>
              <a:t>How can I </a:t>
            </a:r>
            <a:r>
              <a:rPr lang="en-US" sz="1468" b="1">
                <a:gradFill>
                  <a:gsLst>
                    <a:gs pos="1250">
                      <a:srgbClr val="353535"/>
                    </a:gs>
                    <a:gs pos="100000">
                      <a:srgbClr val="353535"/>
                    </a:gs>
                  </a:gsLst>
                  <a:lin ang="5400000" scaled="0"/>
                </a:gradFill>
              </a:rPr>
              <a:t>scale</a:t>
            </a:r>
            <a:r>
              <a:rPr lang="en-US" sz="1468">
                <a:gradFill>
                  <a:gsLst>
                    <a:gs pos="1250">
                      <a:srgbClr val="353535"/>
                    </a:gs>
                    <a:gs pos="100000">
                      <a:srgbClr val="353535"/>
                    </a:gs>
                  </a:gsLst>
                  <a:lin ang="5400000" scaled="0"/>
                </a:gradFill>
              </a:rPr>
              <a:t> my app?</a:t>
            </a:r>
          </a:p>
        </p:txBody>
      </p:sp>
      <p:sp>
        <p:nvSpPr>
          <p:cNvPr id="152" name="TextBox 151">
            <a:extLst>
              <a:ext uri="{FF2B5EF4-FFF2-40B4-BE49-F238E27FC236}">
                <a16:creationId xmlns:a16="http://schemas.microsoft.com/office/drawing/2014/main" id="{8FF408DB-43B6-43F3-B511-0A64F4F8D39F}"/>
              </a:ext>
            </a:extLst>
          </p:cNvPr>
          <p:cNvSpPr txBox="1"/>
          <p:nvPr/>
        </p:nvSpPr>
        <p:spPr>
          <a:xfrm>
            <a:off x="7586850" y="3548524"/>
            <a:ext cx="2482485"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b="1">
                <a:gradFill>
                  <a:gsLst>
                    <a:gs pos="1250">
                      <a:srgbClr val="353535"/>
                    </a:gs>
                    <a:gs pos="100000">
                      <a:srgbClr val="353535"/>
                    </a:gs>
                  </a:gsLst>
                  <a:lin ang="5400000" scaled="0"/>
                </a:gradFill>
              </a:rPr>
              <a:t>Which OS </a:t>
            </a:r>
            <a:r>
              <a:rPr lang="en-US" sz="1468">
                <a:gradFill>
                  <a:gsLst>
                    <a:gs pos="1250">
                      <a:srgbClr val="353535"/>
                    </a:gs>
                    <a:gs pos="100000">
                      <a:srgbClr val="353535"/>
                    </a:gs>
                  </a:gsLst>
                  <a:lin ang="5400000" scaled="0"/>
                </a:gradFill>
              </a:rPr>
              <a:t>should I use?</a:t>
            </a:r>
          </a:p>
        </p:txBody>
      </p:sp>
      <p:sp>
        <p:nvSpPr>
          <p:cNvPr id="153" name="TextBox 152">
            <a:extLst>
              <a:ext uri="{FF2B5EF4-FFF2-40B4-BE49-F238E27FC236}">
                <a16:creationId xmlns:a16="http://schemas.microsoft.com/office/drawing/2014/main" id="{C7C964EC-E014-40C1-944C-FCECAE824ECF}"/>
              </a:ext>
            </a:extLst>
          </p:cNvPr>
          <p:cNvSpPr txBox="1"/>
          <p:nvPr/>
        </p:nvSpPr>
        <p:spPr>
          <a:xfrm>
            <a:off x="6405067" y="3159796"/>
            <a:ext cx="4846049"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a:gradFill>
                  <a:gsLst>
                    <a:gs pos="1250">
                      <a:srgbClr val="353535"/>
                    </a:gs>
                    <a:gs pos="100000">
                      <a:srgbClr val="353535"/>
                    </a:gs>
                  </a:gsLst>
                  <a:lin ang="5400000" scaled="0"/>
                </a:gradFill>
              </a:rPr>
              <a:t>How do I </a:t>
            </a:r>
            <a:r>
              <a:rPr lang="en-US" sz="1468" b="1">
                <a:gradFill>
                  <a:gsLst>
                    <a:gs pos="1250">
                      <a:srgbClr val="353535"/>
                    </a:gs>
                    <a:gs pos="100000">
                      <a:srgbClr val="353535"/>
                    </a:gs>
                  </a:gsLst>
                  <a:lin ang="5400000" scaled="0"/>
                </a:gradFill>
              </a:rPr>
              <a:t>deploy</a:t>
            </a:r>
            <a:r>
              <a:rPr lang="en-US" sz="1468">
                <a:gradFill>
                  <a:gsLst>
                    <a:gs pos="1250">
                      <a:srgbClr val="353535"/>
                    </a:gs>
                    <a:gs pos="100000">
                      <a:srgbClr val="353535"/>
                    </a:gs>
                  </a:gsLst>
                  <a:lin ang="5400000" scaled="0"/>
                </a:gradFill>
              </a:rPr>
              <a:t> new </a:t>
            </a:r>
            <a:r>
              <a:rPr lang="en-US" sz="1468" b="1">
                <a:gradFill>
                  <a:gsLst>
                    <a:gs pos="1250">
                      <a:srgbClr val="353535"/>
                    </a:gs>
                    <a:gs pos="100000">
                      <a:srgbClr val="353535"/>
                    </a:gs>
                  </a:gsLst>
                  <a:lin ang="5400000" scaled="0"/>
                </a:gradFill>
              </a:rPr>
              <a:t>code</a:t>
            </a:r>
            <a:r>
              <a:rPr lang="en-US" sz="1468">
                <a:gradFill>
                  <a:gsLst>
                    <a:gs pos="1250">
                      <a:srgbClr val="353535"/>
                    </a:gs>
                    <a:gs pos="100000">
                      <a:srgbClr val="353535"/>
                    </a:gs>
                  </a:gsLst>
                  <a:lin ang="5400000" scaled="0"/>
                </a:gradFill>
              </a:rPr>
              <a:t> to my </a:t>
            </a:r>
            <a:r>
              <a:rPr lang="en-US" sz="1468" b="1">
                <a:gradFill>
                  <a:gsLst>
                    <a:gs pos="1250">
                      <a:srgbClr val="353535"/>
                    </a:gs>
                    <a:gs pos="100000">
                      <a:srgbClr val="353535"/>
                    </a:gs>
                  </a:gsLst>
                  <a:lin ang="5400000" scaled="0"/>
                </a:gradFill>
              </a:rPr>
              <a:t>server</a:t>
            </a:r>
            <a:r>
              <a:rPr lang="en-US" sz="1468">
                <a:gradFill>
                  <a:gsLst>
                    <a:gs pos="1250">
                      <a:srgbClr val="353535"/>
                    </a:gs>
                    <a:gs pos="100000">
                      <a:srgbClr val="353535"/>
                    </a:gs>
                  </a:gsLst>
                  <a:lin ang="5400000" scaled="0"/>
                </a:gradFill>
              </a:rPr>
              <a:t>?</a:t>
            </a:r>
          </a:p>
        </p:txBody>
      </p:sp>
      <p:sp>
        <p:nvSpPr>
          <p:cNvPr id="154" name="TextBox 153">
            <a:extLst>
              <a:ext uri="{FF2B5EF4-FFF2-40B4-BE49-F238E27FC236}">
                <a16:creationId xmlns:a16="http://schemas.microsoft.com/office/drawing/2014/main" id="{B1C8ECD1-61F6-4199-A0A4-56815FE45991}"/>
              </a:ext>
            </a:extLst>
          </p:cNvPr>
          <p:cNvSpPr txBox="1"/>
          <p:nvPr/>
        </p:nvSpPr>
        <p:spPr>
          <a:xfrm>
            <a:off x="6781260" y="3937253"/>
            <a:ext cx="4093663" cy="322945"/>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895870">
              <a:defRPr/>
            </a:pPr>
            <a:r>
              <a:rPr lang="en-US" sz="1468">
                <a:gradFill>
                  <a:gsLst>
                    <a:gs pos="1250">
                      <a:srgbClr val="353535"/>
                    </a:gs>
                    <a:gs pos="100000">
                      <a:srgbClr val="353535"/>
                    </a:gs>
                  </a:gsLst>
                  <a:lin ang="5400000" scaled="0"/>
                </a:gradFill>
              </a:rPr>
              <a:t>Who </a:t>
            </a:r>
            <a:r>
              <a:rPr lang="en-US" sz="1468" b="1">
                <a:gradFill>
                  <a:gsLst>
                    <a:gs pos="1250">
                      <a:srgbClr val="353535"/>
                    </a:gs>
                    <a:gs pos="100000">
                      <a:srgbClr val="353535"/>
                    </a:gs>
                  </a:gsLst>
                  <a:lin ang="5400000" scaled="0"/>
                </a:gradFill>
              </a:rPr>
              <a:t>monitors</a:t>
            </a:r>
            <a:r>
              <a:rPr lang="en-US" sz="1468">
                <a:gradFill>
                  <a:gsLst>
                    <a:gs pos="1250">
                      <a:srgbClr val="353535"/>
                    </a:gs>
                    <a:gs pos="100000">
                      <a:srgbClr val="353535"/>
                    </a:gs>
                  </a:gsLst>
                  <a:lin ang="5400000" scaled="0"/>
                </a:gradFill>
              </a:rPr>
              <a:t> my App?</a:t>
            </a:r>
          </a:p>
        </p:txBody>
      </p:sp>
      <p:grpSp>
        <p:nvGrpSpPr>
          <p:cNvPr id="155" name="Group 154">
            <a:extLst>
              <a:ext uri="{FF2B5EF4-FFF2-40B4-BE49-F238E27FC236}">
                <a16:creationId xmlns:a16="http://schemas.microsoft.com/office/drawing/2014/main" id="{0B1354B0-D4DF-4AA5-AA8A-878EFCABCE5B}"/>
              </a:ext>
            </a:extLst>
          </p:cNvPr>
          <p:cNvGrpSpPr/>
          <p:nvPr/>
        </p:nvGrpSpPr>
        <p:grpSpPr>
          <a:xfrm>
            <a:off x="5439028" y="4120890"/>
            <a:ext cx="1313945" cy="1313945"/>
            <a:chOff x="5547902" y="4202399"/>
            <a:chExt cx="1340672" cy="1340672"/>
          </a:xfrm>
        </p:grpSpPr>
        <p:sp>
          <p:nvSpPr>
            <p:cNvPr id="156" name="Oval 155">
              <a:extLst>
                <a:ext uri="{FF2B5EF4-FFF2-40B4-BE49-F238E27FC236}">
                  <a16:creationId xmlns:a16="http://schemas.microsoft.com/office/drawing/2014/main" id="{F3D4FFE9-AD0F-4BE8-B127-6B58FF2F9CCB}"/>
                </a:ext>
              </a:extLst>
            </p:cNvPr>
            <p:cNvSpPr/>
            <p:nvPr/>
          </p:nvSpPr>
          <p:spPr bwMode="auto">
            <a:xfrm>
              <a:off x="5547902" y="4202399"/>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57" name="Group 156">
              <a:extLst>
                <a:ext uri="{FF2B5EF4-FFF2-40B4-BE49-F238E27FC236}">
                  <a16:creationId xmlns:a16="http://schemas.microsoft.com/office/drawing/2014/main" id="{7F640996-FA02-4963-AFCC-76C8F9FF2200}"/>
                </a:ext>
              </a:extLst>
            </p:cNvPr>
            <p:cNvGrpSpPr/>
            <p:nvPr/>
          </p:nvGrpSpPr>
          <p:grpSpPr>
            <a:xfrm>
              <a:off x="5882043" y="4461171"/>
              <a:ext cx="744667" cy="794664"/>
              <a:chOff x="2084593" y="2157479"/>
              <a:chExt cx="958326" cy="1022668"/>
            </a:xfrm>
          </p:grpSpPr>
          <p:grpSp>
            <p:nvGrpSpPr>
              <p:cNvPr id="158" name="Group 4">
                <a:extLst>
                  <a:ext uri="{FF2B5EF4-FFF2-40B4-BE49-F238E27FC236}">
                    <a16:creationId xmlns:a16="http://schemas.microsoft.com/office/drawing/2014/main" id="{421B0FDB-BBF9-439B-9DE9-F60472F0BE17}"/>
                  </a:ext>
                </a:extLst>
              </p:cNvPr>
              <p:cNvGrpSpPr>
                <a:grpSpLocks noChangeAspect="1"/>
              </p:cNvGrpSpPr>
              <p:nvPr/>
            </p:nvGrpSpPr>
            <p:grpSpPr bwMode="auto">
              <a:xfrm>
                <a:off x="2084593" y="2157479"/>
                <a:ext cx="475727" cy="1022668"/>
                <a:chOff x="7" y="12"/>
                <a:chExt cx="167" cy="359"/>
              </a:xfrm>
            </p:grpSpPr>
            <p:sp>
              <p:nvSpPr>
                <p:cNvPr id="166" name="Rectangle 5">
                  <a:extLst>
                    <a:ext uri="{FF2B5EF4-FFF2-40B4-BE49-F238E27FC236}">
                      <a16:creationId xmlns:a16="http://schemas.microsoft.com/office/drawing/2014/main" id="{D523CB19-43A9-4878-AD73-2F2665BE7116}"/>
                    </a:ext>
                  </a:extLst>
                </p:cNvPr>
                <p:cNvSpPr>
                  <a:spLocks noChangeArrowheads="1"/>
                </p:cNvSpPr>
                <p:nvPr/>
              </p:nvSpPr>
              <p:spPr bwMode="auto">
                <a:xfrm>
                  <a:off x="7" y="45"/>
                  <a:ext cx="167" cy="32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7" name="Freeform 6">
                  <a:extLst>
                    <a:ext uri="{FF2B5EF4-FFF2-40B4-BE49-F238E27FC236}">
                      <a16:creationId xmlns:a16="http://schemas.microsoft.com/office/drawing/2014/main" id="{517C05B1-2470-47F4-8CA1-474A44D76531}"/>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8" name="Rectangle 7">
                  <a:extLst>
                    <a:ext uri="{FF2B5EF4-FFF2-40B4-BE49-F238E27FC236}">
                      <a16:creationId xmlns:a16="http://schemas.microsoft.com/office/drawing/2014/main" id="{B3DF8D36-2CB5-4579-92A4-B1D725DCC07D}"/>
                    </a:ext>
                  </a:extLst>
                </p:cNvPr>
                <p:cNvSpPr>
                  <a:spLocks noChangeArrowheads="1"/>
                </p:cNvSpPr>
                <p:nvPr/>
              </p:nvSpPr>
              <p:spPr bwMode="auto">
                <a:xfrm>
                  <a:off x="42" y="232"/>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9" name="Rectangle 8">
                  <a:extLst>
                    <a:ext uri="{FF2B5EF4-FFF2-40B4-BE49-F238E27FC236}">
                      <a16:creationId xmlns:a16="http://schemas.microsoft.com/office/drawing/2014/main" id="{BF17BBCE-8C9C-4283-B05C-725C159A2261}"/>
                    </a:ext>
                  </a:extLst>
                </p:cNvPr>
                <p:cNvSpPr>
                  <a:spLocks noChangeArrowheads="1"/>
                </p:cNvSpPr>
                <p:nvPr/>
              </p:nvSpPr>
              <p:spPr bwMode="auto">
                <a:xfrm>
                  <a:off x="114" y="232"/>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0" name="Rectangle 9">
                  <a:extLst>
                    <a:ext uri="{FF2B5EF4-FFF2-40B4-BE49-F238E27FC236}">
                      <a16:creationId xmlns:a16="http://schemas.microsoft.com/office/drawing/2014/main" id="{E83CD25C-461C-4ADB-8005-5580E886866C}"/>
                    </a:ext>
                  </a:extLst>
                </p:cNvPr>
                <p:cNvSpPr>
                  <a:spLocks noChangeArrowheads="1"/>
                </p:cNvSpPr>
                <p:nvPr/>
              </p:nvSpPr>
              <p:spPr bwMode="auto">
                <a:xfrm>
                  <a:off x="42" y="164"/>
                  <a:ext cx="25"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1" name="Rectangle 10">
                  <a:extLst>
                    <a:ext uri="{FF2B5EF4-FFF2-40B4-BE49-F238E27FC236}">
                      <a16:creationId xmlns:a16="http://schemas.microsoft.com/office/drawing/2014/main" id="{AC86172E-6DA6-47CC-99DF-F7026BD27047}"/>
                    </a:ext>
                  </a:extLst>
                </p:cNvPr>
                <p:cNvSpPr>
                  <a:spLocks noChangeArrowheads="1"/>
                </p:cNvSpPr>
                <p:nvPr/>
              </p:nvSpPr>
              <p:spPr bwMode="auto">
                <a:xfrm>
                  <a:off x="114" y="164"/>
                  <a:ext cx="26" cy="2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2" name="Rectangle 11">
                  <a:extLst>
                    <a:ext uri="{FF2B5EF4-FFF2-40B4-BE49-F238E27FC236}">
                      <a16:creationId xmlns:a16="http://schemas.microsoft.com/office/drawing/2014/main" id="{0A4B2234-1B67-46BE-83B9-E0910C443A36}"/>
                    </a:ext>
                  </a:extLst>
                </p:cNvPr>
                <p:cNvSpPr>
                  <a:spLocks noChangeArrowheads="1"/>
                </p:cNvSpPr>
                <p:nvPr/>
              </p:nvSpPr>
              <p:spPr bwMode="auto">
                <a:xfrm>
                  <a:off x="42" y="98"/>
                  <a:ext cx="25"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3" name="Rectangle 12">
                  <a:extLst>
                    <a:ext uri="{FF2B5EF4-FFF2-40B4-BE49-F238E27FC236}">
                      <a16:creationId xmlns:a16="http://schemas.microsoft.com/office/drawing/2014/main" id="{5E458580-80A1-427A-88CD-6E8F282CFF33}"/>
                    </a:ext>
                  </a:extLst>
                </p:cNvPr>
                <p:cNvSpPr>
                  <a:spLocks noChangeArrowheads="1"/>
                </p:cNvSpPr>
                <p:nvPr/>
              </p:nvSpPr>
              <p:spPr bwMode="auto">
                <a:xfrm>
                  <a:off x="114" y="98"/>
                  <a:ext cx="26" cy="24"/>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4" name="Rectangle 13">
                  <a:extLst>
                    <a:ext uri="{FF2B5EF4-FFF2-40B4-BE49-F238E27FC236}">
                      <a16:creationId xmlns:a16="http://schemas.microsoft.com/office/drawing/2014/main" id="{0FB5E1C3-A45E-4C3B-AE12-9FDD344AA6EA}"/>
                    </a:ext>
                  </a:extLst>
                </p:cNvPr>
                <p:cNvSpPr>
                  <a:spLocks noChangeArrowheads="1"/>
                </p:cNvSpPr>
                <p:nvPr/>
              </p:nvSpPr>
              <p:spPr bwMode="auto">
                <a:xfrm>
                  <a:off x="31" y="12"/>
                  <a:ext cx="47" cy="33"/>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59" name="Group 158">
                <a:extLst>
                  <a:ext uri="{FF2B5EF4-FFF2-40B4-BE49-F238E27FC236}">
                    <a16:creationId xmlns:a16="http://schemas.microsoft.com/office/drawing/2014/main" id="{426CE35E-934D-4FE3-9A5A-A10941E90CC9}"/>
                  </a:ext>
                </a:extLst>
              </p:cNvPr>
              <p:cNvGrpSpPr/>
              <p:nvPr/>
            </p:nvGrpSpPr>
            <p:grpSpPr>
              <a:xfrm>
                <a:off x="2561534" y="2758439"/>
                <a:ext cx="475727" cy="421466"/>
                <a:chOff x="2779974" y="2727959"/>
                <a:chExt cx="475727" cy="421466"/>
              </a:xfrm>
            </p:grpSpPr>
            <p:sp>
              <p:nvSpPr>
                <p:cNvPr id="161" name="Rectangle 5">
                  <a:extLst>
                    <a:ext uri="{FF2B5EF4-FFF2-40B4-BE49-F238E27FC236}">
                      <a16:creationId xmlns:a16="http://schemas.microsoft.com/office/drawing/2014/main" id="{391D9726-C10E-4408-B364-9018948AEACD}"/>
                    </a:ext>
                  </a:extLst>
                </p:cNvPr>
                <p:cNvSpPr>
                  <a:spLocks noChangeArrowheads="1"/>
                </p:cNvSpPr>
                <p:nvPr/>
              </p:nvSpPr>
              <p:spPr bwMode="auto">
                <a:xfrm>
                  <a:off x="2779974" y="2727959"/>
                  <a:ext cx="475727" cy="421465"/>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2" name="Freeform 6">
                  <a:extLst>
                    <a:ext uri="{FF2B5EF4-FFF2-40B4-BE49-F238E27FC236}">
                      <a16:creationId xmlns:a16="http://schemas.microsoft.com/office/drawing/2014/main" id="{EE6B4B5C-23B0-4DB1-AC2B-0224496CF77D}"/>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3" name="Rectangle 7">
                  <a:extLst>
                    <a:ext uri="{FF2B5EF4-FFF2-40B4-BE49-F238E27FC236}">
                      <a16:creationId xmlns:a16="http://schemas.microsoft.com/office/drawing/2014/main" id="{34449B9C-34D1-4195-845B-9C8A9FBFA10D}"/>
                    </a:ext>
                  </a:extLst>
                </p:cNvPr>
                <p:cNvSpPr>
                  <a:spLocks noChangeArrowheads="1"/>
                </p:cNvSpPr>
                <p:nvPr/>
              </p:nvSpPr>
              <p:spPr bwMode="auto">
                <a:xfrm>
                  <a:off x="2879677" y="2829662"/>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4" name="Rectangle 8">
                  <a:extLst>
                    <a:ext uri="{FF2B5EF4-FFF2-40B4-BE49-F238E27FC236}">
                      <a16:creationId xmlns:a16="http://schemas.microsoft.com/office/drawing/2014/main" id="{C9E112B0-F388-434F-A175-797D4C3DB0D8}"/>
                    </a:ext>
                  </a:extLst>
                </p:cNvPr>
                <p:cNvSpPr>
                  <a:spLocks noChangeArrowheads="1"/>
                </p:cNvSpPr>
                <p:nvPr/>
              </p:nvSpPr>
              <p:spPr bwMode="auto">
                <a:xfrm>
                  <a:off x="3084781" y="2829662"/>
                  <a:ext cx="74065"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5" name="Rectangle 9">
                  <a:extLst>
                    <a:ext uri="{FF2B5EF4-FFF2-40B4-BE49-F238E27FC236}">
                      <a16:creationId xmlns:a16="http://schemas.microsoft.com/office/drawing/2014/main" id="{689BF551-AA5E-4AFA-8774-43D3C4438B61}"/>
                    </a:ext>
                  </a:extLst>
                </p:cNvPr>
                <p:cNvSpPr>
                  <a:spLocks noChangeArrowheads="1"/>
                </p:cNvSpPr>
                <p:nvPr/>
              </p:nvSpPr>
              <p:spPr bwMode="auto">
                <a:xfrm>
                  <a:off x="2879677" y="3004253"/>
                  <a:ext cx="71217" cy="71216"/>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
            <p:nvSpPr>
              <p:cNvPr id="160" name="Isosceles Triangle 159">
                <a:extLst>
                  <a:ext uri="{FF2B5EF4-FFF2-40B4-BE49-F238E27FC236}">
                    <a16:creationId xmlns:a16="http://schemas.microsoft.com/office/drawing/2014/main" id="{A77F3200-4D0B-459D-9F18-8EF974E23490}"/>
                  </a:ext>
                </a:extLst>
              </p:cNvPr>
              <p:cNvSpPr/>
              <p:nvPr/>
            </p:nvSpPr>
            <p:spPr bwMode="auto">
              <a:xfrm>
                <a:off x="2560320" y="2537142"/>
                <a:ext cx="482599" cy="221297"/>
              </a:xfrm>
              <a:prstGeom prst="triangle">
                <a:avLst>
                  <a:gd name="adj" fmla="val 0"/>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err="1">
                  <a:solidFill>
                    <a:srgbClr val="353535"/>
                  </a:solidFill>
                  <a:latin typeface="Segoe UI Semilight"/>
                </a:endParaRPr>
              </a:p>
            </p:txBody>
          </p:sp>
        </p:grpSp>
      </p:grpSp>
      <p:grpSp>
        <p:nvGrpSpPr>
          <p:cNvPr id="175" name="Group 174">
            <a:extLst>
              <a:ext uri="{FF2B5EF4-FFF2-40B4-BE49-F238E27FC236}">
                <a16:creationId xmlns:a16="http://schemas.microsoft.com/office/drawing/2014/main" id="{7C0EBAA9-C068-4822-906A-695BBB847FDB}"/>
              </a:ext>
            </a:extLst>
          </p:cNvPr>
          <p:cNvGrpSpPr/>
          <p:nvPr/>
        </p:nvGrpSpPr>
        <p:grpSpPr>
          <a:xfrm>
            <a:off x="5439028" y="1689399"/>
            <a:ext cx="1313945" cy="1313945"/>
            <a:chOff x="5547902" y="2127586"/>
            <a:chExt cx="1340672" cy="1340672"/>
          </a:xfrm>
        </p:grpSpPr>
        <p:sp>
          <p:nvSpPr>
            <p:cNvPr id="176" name="Oval 175">
              <a:extLst>
                <a:ext uri="{FF2B5EF4-FFF2-40B4-BE49-F238E27FC236}">
                  <a16:creationId xmlns:a16="http://schemas.microsoft.com/office/drawing/2014/main" id="{18BEF007-618F-4863-9EC5-C14453B59708}"/>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77" name="Group 16">
              <a:extLst>
                <a:ext uri="{FF2B5EF4-FFF2-40B4-BE49-F238E27FC236}">
                  <a16:creationId xmlns:a16="http://schemas.microsoft.com/office/drawing/2014/main" id="{1673FA0A-CCB3-4E02-97FA-6F0F6F24FA3E}"/>
                </a:ext>
              </a:extLst>
            </p:cNvPr>
            <p:cNvGrpSpPr>
              <a:grpSpLocks noChangeAspect="1"/>
            </p:cNvGrpSpPr>
            <p:nvPr/>
          </p:nvGrpSpPr>
          <p:grpSpPr bwMode="auto">
            <a:xfrm>
              <a:off x="5824049" y="2333627"/>
              <a:ext cx="770389" cy="891106"/>
              <a:chOff x="13" y="7"/>
              <a:chExt cx="351" cy="406"/>
            </a:xfrm>
          </p:grpSpPr>
          <p:sp>
            <p:nvSpPr>
              <p:cNvPr id="178" name="Freeform 17">
                <a:extLst>
                  <a:ext uri="{FF2B5EF4-FFF2-40B4-BE49-F238E27FC236}">
                    <a16:creationId xmlns:a16="http://schemas.microsoft.com/office/drawing/2014/main" id="{D2EECDBE-BF0A-4EA6-8603-084AD055EA7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79" name="Freeform 18">
                <a:extLst>
                  <a:ext uri="{FF2B5EF4-FFF2-40B4-BE49-F238E27FC236}">
                    <a16:creationId xmlns:a16="http://schemas.microsoft.com/office/drawing/2014/main" id="{0E080E3F-2DFF-47C6-AC94-CA9FAFCAEC7C}"/>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0" name="Line 19">
                <a:extLst>
                  <a:ext uri="{FF2B5EF4-FFF2-40B4-BE49-F238E27FC236}">
                    <a16:creationId xmlns:a16="http://schemas.microsoft.com/office/drawing/2014/main" id="{4B980296-D320-461B-9631-BB7F02986A17}"/>
                  </a:ext>
                </a:extLst>
              </p:cNvPr>
              <p:cNvSpPr>
                <a:spLocks noChangeShapeType="1"/>
              </p:cNvSpPr>
              <p:nvPr/>
            </p:nvSpPr>
            <p:spPr bwMode="auto">
              <a:xfrm>
                <a:off x="288"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1" name="Freeform 20">
                <a:extLst>
                  <a:ext uri="{FF2B5EF4-FFF2-40B4-BE49-F238E27FC236}">
                    <a16:creationId xmlns:a16="http://schemas.microsoft.com/office/drawing/2014/main" id="{9BEA336B-D380-4A16-B54C-40299E2E63CC}"/>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2" name="Freeform 21">
                <a:extLst>
                  <a:ext uri="{FF2B5EF4-FFF2-40B4-BE49-F238E27FC236}">
                    <a16:creationId xmlns:a16="http://schemas.microsoft.com/office/drawing/2014/main" id="{8E828F03-26BA-4C60-A397-CD8D5915D367}"/>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3" name="Line 22">
                <a:extLst>
                  <a:ext uri="{FF2B5EF4-FFF2-40B4-BE49-F238E27FC236}">
                    <a16:creationId xmlns:a16="http://schemas.microsoft.com/office/drawing/2014/main" id="{7B4BDB71-83E8-497A-8EEC-8B4B76546537}"/>
                  </a:ext>
                </a:extLst>
              </p:cNvPr>
              <p:cNvSpPr>
                <a:spLocks noChangeShapeType="1"/>
              </p:cNvSpPr>
              <p:nvPr/>
            </p:nvSpPr>
            <p:spPr bwMode="auto">
              <a:xfrm>
                <a:off x="89" y="282"/>
                <a:ext cx="0" cy="93"/>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4" name="Freeform 23">
                <a:extLst>
                  <a:ext uri="{FF2B5EF4-FFF2-40B4-BE49-F238E27FC236}">
                    <a16:creationId xmlns:a16="http://schemas.microsoft.com/office/drawing/2014/main" id="{272D0024-3180-40E0-89B1-6172E3A42BFA}"/>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5" name="Freeform 24">
                <a:extLst>
                  <a:ext uri="{FF2B5EF4-FFF2-40B4-BE49-F238E27FC236}">
                    <a16:creationId xmlns:a16="http://schemas.microsoft.com/office/drawing/2014/main" id="{0422B94B-FC1D-40DF-A7FA-F7EB3BF7D9E1}"/>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6" name="Freeform 25">
                <a:extLst>
                  <a:ext uri="{FF2B5EF4-FFF2-40B4-BE49-F238E27FC236}">
                    <a16:creationId xmlns:a16="http://schemas.microsoft.com/office/drawing/2014/main" id="{C79953D4-2DA2-4392-A251-BDD1A63B36EE}"/>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7" name="Line 26">
                <a:extLst>
                  <a:ext uri="{FF2B5EF4-FFF2-40B4-BE49-F238E27FC236}">
                    <a16:creationId xmlns:a16="http://schemas.microsoft.com/office/drawing/2014/main" id="{70EF93E8-1867-4B47-B2DA-9205E9217E01}"/>
                  </a:ext>
                </a:extLst>
              </p:cNvPr>
              <p:cNvSpPr>
                <a:spLocks noChangeShapeType="1"/>
              </p:cNvSpPr>
              <p:nvPr/>
            </p:nvSpPr>
            <p:spPr bwMode="auto">
              <a:xfrm>
                <a:off x="189" y="96"/>
                <a:ext cx="0" cy="87"/>
              </a:xfrm>
              <a:prstGeom prst="line">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8" name="Freeform 27">
                <a:extLst>
                  <a:ext uri="{FF2B5EF4-FFF2-40B4-BE49-F238E27FC236}">
                    <a16:creationId xmlns:a16="http://schemas.microsoft.com/office/drawing/2014/main" id="{B4144D8F-8042-41E7-ADF4-A3660C86B23D}"/>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89" name="Freeform 28">
                <a:extLst>
                  <a:ext uri="{FF2B5EF4-FFF2-40B4-BE49-F238E27FC236}">
                    <a16:creationId xmlns:a16="http://schemas.microsoft.com/office/drawing/2014/main" id="{7E5840F9-C411-4952-B4AF-F0ED8B48227F}"/>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190" name="Group 189">
            <a:extLst>
              <a:ext uri="{FF2B5EF4-FFF2-40B4-BE49-F238E27FC236}">
                <a16:creationId xmlns:a16="http://schemas.microsoft.com/office/drawing/2014/main" id="{1CD5BCC7-C85B-44FB-A2B5-8B03B10A4F47}"/>
              </a:ext>
            </a:extLst>
          </p:cNvPr>
          <p:cNvGrpSpPr/>
          <p:nvPr/>
        </p:nvGrpSpPr>
        <p:grpSpPr>
          <a:xfrm>
            <a:off x="2721554" y="1689399"/>
            <a:ext cx="1313945" cy="1313945"/>
            <a:chOff x="2775150" y="2127586"/>
            <a:chExt cx="1340672" cy="1340672"/>
          </a:xfrm>
        </p:grpSpPr>
        <p:sp>
          <p:nvSpPr>
            <p:cNvPr id="191" name="Oval 190">
              <a:extLst>
                <a:ext uri="{FF2B5EF4-FFF2-40B4-BE49-F238E27FC236}">
                  <a16:creationId xmlns:a16="http://schemas.microsoft.com/office/drawing/2014/main" id="{90203890-B46B-466A-A2E8-25ECAABE3663}"/>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5">
              <a:extLst>
                <a:ext uri="{FF2B5EF4-FFF2-40B4-BE49-F238E27FC236}">
                  <a16:creationId xmlns:a16="http://schemas.microsoft.com/office/drawing/2014/main" id="{86B04566-A37E-4DF8-8054-4586B15CEC8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8100">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93" name="Group 192">
            <a:extLst>
              <a:ext uri="{FF2B5EF4-FFF2-40B4-BE49-F238E27FC236}">
                <a16:creationId xmlns:a16="http://schemas.microsoft.com/office/drawing/2014/main" id="{B42BAE1F-97B2-4117-A536-18FA657F389D}"/>
              </a:ext>
            </a:extLst>
          </p:cNvPr>
          <p:cNvGrpSpPr/>
          <p:nvPr/>
        </p:nvGrpSpPr>
        <p:grpSpPr>
          <a:xfrm>
            <a:off x="8156502" y="1689399"/>
            <a:ext cx="1313945" cy="1313945"/>
            <a:chOff x="8320652" y="2127586"/>
            <a:chExt cx="1340672" cy="1340672"/>
          </a:xfrm>
        </p:grpSpPr>
        <p:sp>
          <p:nvSpPr>
            <p:cNvPr id="194" name="Oval 193">
              <a:extLst>
                <a:ext uri="{FF2B5EF4-FFF2-40B4-BE49-F238E27FC236}">
                  <a16:creationId xmlns:a16="http://schemas.microsoft.com/office/drawing/2014/main" id="{9BE4F214-8E80-45A6-B3A4-30AA1670A0A2}"/>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95" name="Group 8">
              <a:extLst>
                <a:ext uri="{FF2B5EF4-FFF2-40B4-BE49-F238E27FC236}">
                  <a16:creationId xmlns:a16="http://schemas.microsoft.com/office/drawing/2014/main" id="{83005A0C-3AB3-412F-BAD6-DF5D7FF1A02B}"/>
                </a:ext>
              </a:extLst>
            </p:cNvPr>
            <p:cNvGrpSpPr>
              <a:grpSpLocks noChangeAspect="1"/>
            </p:cNvGrpSpPr>
            <p:nvPr/>
          </p:nvGrpSpPr>
          <p:grpSpPr bwMode="auto">
            <a:xfrm>
              <a:off x="8561965" y="2577338"/>
              <a:ext cx="897974" cy="451613"/>
              <a:chOff x="7" y="12"/>
              <a:chExt cx="342" cy="172"/>
            </a:xfrm>
          </p:grpSpPr>
          <p:sp>
            <p:nvSpPr>
              <p:cNvPr id="196" name="Rectangle 9">
                <a:extLst>
                  <a:ext uri="{FF2B5EF4-FFF2-40B4-BE49-F238E27FC236}">
                    <a16:creationId xmlns:a16="http://schemas.microsoft.com/office/drawing/2014/main" id="{D260A608-1537-4C62-825A-72D6E9170837}"/>
                  </a:ext>
                </a:extLst>
              </p:cNvPr>
              <p:cNvSpPr>
                <a:spLocks noChangeArrowheads="1"/>
              </p:cNvSpPr>
              <p:nvPr/>
            </p:nvSpPr>
            <p:spPr bwMode="auto">
              <a:xfrm>
                <a:off x="7" y="64"/>
                <a:ext cx="87" cy="120"/>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7" name="Rectangle 10">
                <a:extLst>
                  <a:ext uri="{FF2B5EF4-FFF2-40B4-BE49-F238E27FC236}">
                    <a16:creationId xmlns:a16="http://schemas.microsoft.com/office/drawing/2014/main" id="{5726F2E1-A109-401C-B6E3-B724EEF53419}"/>
                  </a:ext>
                </a:extLst>
              </p:cNvPr>
              <p:cNvSpPr>
                <a:spLocks noChangeArrowheads="1"/>
              </p:cNvSpPr>
              <p:nvPr/>
            </p:nvSpPr>
            <p:spPr bwMode="auto">
              <a:xfrm>
                <a:off x="195" y="76"/>
                <a:ext cx="154" cy="108"/>
              </a:xfrm>
              <a:prstGeom prst="rect">
                <a:avLst/>
              </a:pr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8" name="Line 11">
                <a:extLst>
                  <a:ext uri="{FF2B5EF4-FFF2-40B4-BE49-F238E27FC236}">
                    <a16:creationId xmlns:a16="http://schemas.microsoft.com/office/drawing/2014/main" id="{77746DD8-6DF4-407A-B116-2E67F30B8025}"/>
                  </a:ext>
                </a:extLst>
              </p:cNvPr>
              <p:cNvSpPr>
                <a:spLocks noChangeShapeType="1"/>
              </p:cNvSpPr>
              <p:nvPr/>
            </p:nvSpPr>
            <p:spPr bwMode="auto">
              <a:xfrm flipV="1">
                <a:off x="311" y="124"/>
                <a:ext cx="0" cy="17"/>
              </a:xfrm>
              <a:prstGeom prst="line">
                <a:avLst/>
              </a:prstGeom>
              <a:noFill/>
              <a:ln w="25400" cap="flat">
                <a:solidFill>
                  <a:srgbClr val="002050"/>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9" name="Freeform 12">
                <a:extLst>
                  <a:ext uri="{FF2B5EF4-FFF2-40B4-BE49-F238E27FC236}">
                    <a16:creationId xmlns:a16="http://schemas.microsoft.com/office/drawing/2014/main" id="{8850CAC7-5FE6-415E-B748-C20C757E0153}"/>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0" name="Freeform 13">
                <a:extLst>
                  <a:ext uri="{FF2B5EF4-FFF2-40B4-BE49-F238E27FC236}">
                    <a16:creationId xmlns:a16="http://schemas.microsoft.com/office/drawing/2014/main" id="{A3044B18-4AB5-48E7-9167-6CB7BEF72AC3}"/>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002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201" name="Straight Arrow Connector 200">
            <a:extLst>
              <a:ext uri="{FF2B5EF4-FFF2-40B4-BE49-F238E27FC236}">
                <a16:creationId xmlns:a16="http://schemas.microsoft.com/office/drawing/2014/main" id="{97B8B613-F57D-4D95-A063-0B7062837798}"/>
              </a:ext>
            </a:extLst>
          </p:cNvPr>
          <p:cNvCxnSpPr>
            <a:cxnSpLocks/>
          </p:cNvCxnSpPr>
          <p:nvPr/>
        </p:nvCxnSpPr>
        <p:spPr>
          <a:xfrm>
            <a:off x="4145527" y="232187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202" name="Straight Arrow Connector 201">
            <a:extLst>
              <a:ext uri="{FF2B5EF4-FFF2-40B4-BE49-F238E27FC236}">
                <a16:creationId xmlns:a16="http://schemas.microsoft.com/office/drawing/2014/main" id="{73CD8E75-0582-40B8-89F8-5FE3AD200767}"/>
              </a:ext>
            </a:extLst>
          </p:cNvPr>
          <p:cNvCxnSpPr>
            <a:cxnSpLocks/>
          </p:cNvCxnSpPr>
          <p:nvPr/>
        </p:nvCxnSpPr>
        <p:spPr>
          <a:xfrm flipH="1">
            <a:off x="6863001" y="232187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203" name="Straight Arrow Connector 202">
            <a:extLst>
              <a:ext uri="{FF2B5EF4-FFF2-40B4-BE49-F238E27FC236}">
                <a16:creationId xmlns:a16="http://schemas.microsoft.com/office/drawing/2014/main" id="{0EE4F724-AA70-4374-A69F-29F60EDF98D9}"/>
              </a:ext>
            </a:extLst>
          </p:cNvPr>
          <p:cNvCxnSpPr>
            <a:cxnSpLocks/>
          </p:cNvCxnSpPr>
          <p:nvPr/>
        </p:nvCxnSpPr>
        <p:spPr>
          <a:xfrm>
            <a:off x="6091265" y="3098744"/>
            <a:ext cx="0" cy="922325"/>
          </a:xfrm>
          <a:prstGeom prst="straightConnector1">
            <a:avLst/>
          </a:prstGeom>
          <a:noFill/>
          <a:ln w="25400" cap="flat" cmpd="sng" algn="ctr">
            <a:solidFill>
              <a:srgbClr val="002050"/>
            </a:solidFill>
            <a:prstDash val="solid"/>
            <a:headEnd type="none"/>
            <a:tailEnd type="triangle" w="lg" len="med"/>
          </a:ln>
          <a:effectLst/>
        </p:spPr>
      </p:cxnSp>
      <p:sp>
        <p:nvSpPr>
          <p:cNvPr id="204" name="Freeform 50">
            <a:extLst>
              <a:ext uri="{FF2B5EF4-FFF2-40B4-BE49-F238E27FC236}">
                <a16:creationId xmlns:a16="http://schemas.microsoft.com/office/drawing/2014/main" id="{C2D57E37-1F0C-423E-B38A-BE0A28892030}"/>
              </a:ext>
            </a:extLst>
          </p:cNvPr>
          <p:cNvSpPr>
            <a:spLocks/>
          </p:cNvSpPr>
          <p:nvPr/>
        </p:nvSpPr>
        <p:spPr bwMode="auto">
          <a:xfrm flipH="1">
            <a:off x="6253365" y="4997504"/>
            <a:ext cx="602174" cy="4038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Tree>
    <p:extLst>
      <p:ext uri="{BB962C8B-B14F-4D97-AF65-F5344CB8AC3E}">
        <p14:creationId xmlns:p14="http://schemas.microsoft.com/office/powerpoint/2010/main" val="3581665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piece of paper&#10;&#10;Description automatically generated">
            <a:extLst>
              <a:ext uri="{FF2B5EF4-FFF2-40B4-BE49-F238E27FC236}">
                <a16:creationId xmlns:a16="http://schemas.microsoft.com/office/drawing/2014/main" id="{2FC182A0-F97C-4CC1-B96F-BA2CFB40418E}"/>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269240" y="236417"/>
            <a:ext cx="11655840" cy="899665"/>
          </a:xfrm>
        </p:spPr>
        <p:txBody>
          <a:bodyPr/>
          <a:lstStyle/>
          <a:p>
            <a:r>
              <a:rPr lang="nl-NL" dirty="0"/>
              <a:t>Key Takeaways</a:t>
            </a:r>
            <a:br>
              <a:rPr lang="en-US" dirty="0"/>
            </a:br>
            <a:endParaRPr lang="en-US" sz="3137" spc="0" dirty="0">
              <a:gradFill>
                <a:gsLst>
                  <a:gs pos="1250">
                    <a:schemeClr val="tx2"/>
                  </a:gs>
                  <a:gs pos="100000">
                    <a:schemeClr val="tx2"/>
                  </a:gs>
                </a:gsLst>
                <a:lin ang="5400000" scaled="0"/>
              </a:gradFill>
            </a:endParaRPr>
          </a:p>
        </p:txBody>
      </p:sp>
      <p:sp>
        <p:nvSpPr>
          <p:cNvPr id="7" name="web1"/>
          <p:cNvSpPr/>
          <p:nvPr/>
        </p:nvSpPr>
        <p:spPr bwMode="auto">
          <a:xfrm>
            <a:off x="3085505" y="2499291"/>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rPr>
              <a:t>Decide on the boundaries of your solutions</a:t>
            </a:r>
            <a:endParaRPr lang="en-US" sz="1961" kern="0" dirty="0">
              <a:gradFill>
                <a:gsLst>
                  <a:gs pos="0">
                    <a:srgbClr val="FFFFFF"/>
                  </a:gs>
                  <a:gs pos="100000">
                    <a:srgbClr val="FFFFFF"/>
                  </a:gs>
                </a:gsLst>
                <a:lin ang="5400000" scaled="0"/>
              </a:gradFill>
            </a:endParaRPr>
          </a:p>
        </p:txBody>
      </p:sp>
      <p:sp>
        <p:nvSpPr>
          <p:cNvPr id="17" name="web2"/>
          <p:cNvSpPr/>
          <p:nvPr/>
        </p:nvSpPr>
        <p:spPr bwMode="auto">
          <a:xfrm>
            <a:off x="3085505" y="3483491"/>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Keep pricing in mind when </a:t>
            </a:r>
            <a:r>
              <a:rPr lang="en-US" sz="1961" kern="0">
                <a:solidFill>
                  <a:srgbClr val="505050"/>
                </a:solidFill>
                <a:latin typeface="Segoe UI"/>
              </a:rPr>
              <a:t>choosing components</a:t>
            </a:r>
            <a:endParaRPr lang="en-US" sz="1961" kern="0" dirty="0">
              <a:solidFill>
                <a:srgbClr val="505050"/>
              </a:solidFill>
              <a:latin typeface="Segoe UI"/>
            </a:endParaRPr>
          </a:p>
        </p:txBody>
      </p:sp>
      <p:sp>
        <p:nvSpPr>
          <p:cNvPr id="20" name="web3"/>
          <p:cNvSpPr/>
          <p:nvPr/>
        </p:nvSpPr>
        <p:spPr bwMode="auto">
          <a:xfrm>
            <a:off x="3085505" y="4465821"/>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rPr>
              <a:t>Focus on value</a:t>
            </a:r>
          </a:p>
        </p:txBody>
      </p:sp>
      <p:sp>
        <p:nvSpPr>
          <p:cNvPr id="9" name="1"/>
          <p:cNvSpPr/>
          <p:nvPr/>
        </p:nvSpPr>
        <p:spPr bwMode="auto">
          <a:xfrm>
            <a:off x="269240" y="2499291"/>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Architecture</a:t>
            </a:r>
          </a:p>
        </p:txBody>
      </p:sp>
      <p:sp>
        <p:nvSpPr>
          <p:cNvPr id="10" name="2"/>
          <p:cNvSpPr/>
          <p:nvPr/>
        </p:nvSpPr>
        <p:spPr bwMode="auto">
          <a:xfrm>
            <a:off x="269240" y="3483490"/>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Cost Efficient</a:t>
            </a:r>
          </a:p>
        </p:txBody>
      </p:sp>
      <p:sp>
        <p:nvSpPr>
          <p:cNvPr id="15" name="4"/>
          <p:cNvSpPr/>
          <p:nvPr/>
        </p:nvSpPr>
        <p:spPr bwMode="auto">
          <a:xfrm>
            <a:off x="269240" y="4465821"/>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Cloud computing</a:t>
            </a:r>
          </a:p>
        </p:txBody>
      </p:sp>
      <p:sp>
        <p:nvSpPr>
          <p:cNvPr id="11" name="web1">
            <a:extLst>
              <a:ext uri="{FF2B5EF4-FFF2-40B4-BE49-F238E27FC236}">
                <a16:creationId xmlns:a16="http://schemas.microsoft.com/office/drawing/2014/main" id="{522D6C57-4DF9-40FC-BF25-C6D143BE2BD7}"/>
              </a:ext>
            </a:extLst>
          </p:cNvPr>
          <p:cNvSpPr/>
          <p:nvPr/>
        </p:nvSpPr>
        <p:spPr bwMode="auto">
          <a:xfrm>
            <a:off x="3085505" y="1515091"/>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Determine your scenario and key constraints</a:t>
            </a:r>
          </a:p>
        </p:txBody>
      </p:sp>
      <p:sp>
        <p:nvSpPr>
          <p:cNvPr id="12" name="1">
            <a:extLst>
              <a:ext uri="{FF2B5EF4-FFF2-40B4-BE49-F238E27FC236}">
                <a16:creationId xmlns:a16="http://schemas.microsoft.com/office/drawing/2014/main" id="{7B4411DE-CC57-4F1D-86A2-4AD66FF34928}"/>
              </a:ext>
            </a:extLst>
          </p:cNvPr>
          <p:cNvSpPr/>
          <p:nvPr/>
        </p:nvSpPr>
        <p:spPr bwMode="auto">
          <a:xfrm>
            <a:off x="269240" y="1515091"/>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Focus</a:t>
            </a:r>
          </a:p>
        </p:txBody>
      </p:sp>
    </p:spTree>
    <p:extLst>
      <p:ext uri="{BB962C8B-B14F-4D97-AF65-F5344CB8AC3E}">
        <p14:creationId xmlns:p14="http://schemas.microsoft.com/office/powerpoint/2010/main" val="358368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7" grpId="0" animBg="1"/>
      <p:bldP spid="20" grpId="0" animBg="1"/>
      <p:bldP spid="9" grpId="0" animBg="1"/>
      <p:bldP spid="10" grpId="0" animBg="1"/>
      <p:bldP spid="15" grpId="0" animBg="1"/>
      <p:bldP spid="11" grpId="0" animBg="1"/>
      <p:bldP spid="1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7CE68F-4D20-47BA-8800-45EC16B85CD8}"/>
              </a:ext>
            </a:extLst>
          </p:cNvPr>
          <p:cNvPicPr>
            <a:picLocks noChangeAspect="1"/>
          </p:cNvPicPr>
          <p:nvPr/>
        </p:nvPicPr>
        <p:blipFill>
          <a:blip r:embed="rId3">
            <a:alphaModFix amt="35000"/>
          </a:blip>
          <a:stretch>
            <a:fillRect/>
          </a:stretch>
        </p:blipFill>
        <p:spPr>
          <a:xfrm>
            <a:off x="0" y="0"/>
            <a:ext cx="12192000" cy="6858000"/>
          </a:xfrm>
          <a:prstGeom prst="rect">
            <a:avLst/>
          </a:prstGeom>
        </p:spPr>
      </p:pic>
      <p:sp>
        <p:nvSpPr>
          <p:cNvPr id="11" name="Ondertitel 2">
            <a:extLst>
              <a:ext uri="{FF2B5EF4-FFF2-40B4-BE49-F238E27FC236}">
                <a16:creationId xmlns:a16="http://schemas.microsoft.com/office/drawing/2014/main" id="{3F85F345-02C1-4812-86A9-3F08629D941D}"/>
              </a:ext>
            </a:extLst>
          </p:cNvPr>
          <p:cNvSpPr txBox="1">
            <a:spLocks/>
          </p:cNvSpPr>
          <p:nvPr/>
        </p:nvSpPr>
        <p:spPr>
          <a:xfrm>
            <a:off x="275139" y="1608755"/>
            <a:ext cx="11655840" cy="1301465"/>
          </a:xfrm>
          <a:prstGeom prst="rect">
            <a:avLst/>
          </a:prstGeom>
          <a:solidFill>
            <a:schemeClr val="bg1">
              <a:lumMod val="95000"/>
              <a:alpha val="75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784338" lvl="3" indent="0">
              <a:buNone/>
            </a:pPr>
            <a:r>
              <a:rPr lang="nl-NL" sz="2400" kern="0" dirty="0">
                <a:solidFill>
                  <a:srgbClr val="505050"/>
                </a:solidFill>
                <a:latin typeface="Segoe UI"/>
                <a:cs typeface="+mn-cs"/>
              </a:rPr>
              <a:t>@egrootenboer</a:t>
            </a:r>
          </a:p>
          <a:p>
            <a:pPr marL="784338" lvl="3" indent="0">
              <a:buNone/>
            </a:pPr>
            <a:r>
              <a:rPr lang="nl-NL" sz="2400" kern="0" dirty="0">
                <a:solidFill>
                  <a:srgbClr val="505050"/>
                </a:solidFill>
                <a:latin typeface="Segoe UI"/>
                <a:cs typeface="+mn-cs"/>
              </a:rPr>
              <a:t>eldert@eldert.net</a:t>
            </a:r>
          </a:p>
          <a:p>
            <a:pPr marL="784338" lvl="3" indent="0">
              <a:buNone/>
            </a:pPr>
            <a:r>
              <a:rPr lang="nl-NL" sz="2400" kern="0" dirty="0">
                <a:solidFill>
                  <a:srgbClr val="505050"/>
                </a:solidFill>
                <a:latin typeface="Segoe UI"/>
                <a:cs typeface="+mn-cs"/>
              </a:rPr>
              <a:t>https://www.linkedin.com/in/eldert-grootenboer</a:t>
            </a:r>
            <a:endParaRPr lang="en-US" sz="2400" kern="0" dirty="0">
              <a:solidFill>
                <a:srgbClr val="505050"/>
              </a:solidFill>
              <a:latin typeface="Segoe UI"/>
              <a:cs typeface="+mn-cs"/>
            </a:endParaRPr>
          </a:p>
        </p:txBody>
      </p:sp>
      <p:pic>
        <p:nvPicPr>
          <p:cNvPr id="1026" name="Picture 2" descr="Image result for twitter logo">
            <a:extLst>
              <a:ext uri="{FF2B5EF4-FFF2-40B4-BE49-F238E27FC236}">
                <a16:creationId xmlns:a16="http://schemas.microsoft.com/office/drawing/2014/main" id="{72974D28-0E98-4617-B9B9-1C96891DEA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050" y="1685179"/>
            <a:ext cx="296501" cy="263556"/>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3CF2DA81-F241-4318-B4F4-C49B0D8CEE15}"/>
              </a:ext>
            </a:extLst>
          </p:cNvPr>
          <p:cNvSpPr>
            <a:spLocks noGrp="1"/>
          </p:cNvSpPr>
          <p:nvPr>
            <p:ph type="title"/>
          </p:nvPr>
        </p:nvSpPr>
        <p:spPr>
          <a:xfrm>
            <a:off x="269240" y="291558"/>
            <a:ext cx="11655840" cy="899665"/>
          </a:xfrm>
        </p:spPr>
        <p:txBody>
          <a:bodyPr>
            <a:normAutofit/>
          </a:bodyPr>
          <a:lstStyle/>
          <a:p>
            <a:r>
              <a:rPr lang="nl-NL" dirty="0"/>
              <a:t>Thank You!</a:t>
            </a:r>
          </a:p>
        </p:txBody>
      </p:sp>
      <p:pic>
        <p:nvPicPr>
          <p:cNvPr id="2" name="Picture 1">
            <a:extLst>
              <a:ext uri="{FF2B5EF4-FFF2-40B4-BE49-F238E27FC236}">
                <a16:creationId xmlns:a16="http://schemas.microsoft.com/office/drawing/2014/main" id="{058A2DBE-D3FC-470D-B1B3-6B6366C0E913}"/>
              </a:ext>
            </a:extLst>
          </p:cNvPr>
          <p:cNvPicPr>
            <a:picLocks noChangeAspect="1"/>
          </p:cNvPicPr>
          <p:nvPr/>
        </p:nvPicPr>
        <p:blipFill>
          <a:blip r:embed="rId5"/>
          <a:stretch>
            <a:fillRect/>
          </a:stretch>
        </p:blipFill>
        <p:spPr>
          <a:xfrm>
            <a:off x="769526" y="2125676"/>
            <a:ext cx="247270" cy="203473"/>
          </a:xfrm>
          <a:prstGeom prst="rect">
            <a:avLst/>
          </a:prstGeom>
        </p:spPr>
      </p:pic>
      <p:pic>
        <p:nvPicPr>
          <p:cNvPr id="1028" name="Picture 4" descr="Image result for linkedin logo">
            <a:extLst>
              <a:ext uri="{FF2B5EF4-FFF2-40B4-BE49-F238E27FC236}">
                <a16:creationId xmlns:a16="http://schemas.microsoft.com/office/drawing/2014/main" id="{4E3BDCF7-2AA7-44C0-9076-5D2FDA9A90D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1050" y="2506090"/>
            <a:ext cx="263556" cy="263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7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ntr" presetSubtype="0" fill="hold" nodeType="withEffect">
                                  <p:stCondLst>
                                    <p:cond delay="0"/>
                                  </p:stCondLst>
                                  <p:childTnLst>
                                    <p:set>
                                      <p:cBhvr>
                                        <p:cTn id="19" dur="1" fill="hold">
                                          <p:stCondLst>
                                            <p:cond delay="0"/>
                                          </p:stCondLst>
                                        </p:cTn>
                                        <p:tgtEl>
                                          <p:spTgt spid="11">
                                            <p:txEl>
                                              <p:pRg st="1" end="1"/>
                                            </p:txEl>
                                          </p:spTgt>
                                        </p:tgtEl>
                                        <p:attrNameLst>
                                          <p:attrName>style.visibility</p:attrName>
                                        </p:attrNameLst>
                                      </p:cBhvr>
                                      <p:to>
                                        <p:strVal val="visible"/>
                                      </p:to>
                                    </p:set>
                                    <p:animEffect transition="in" filter="fade">
                                      <p:cBhvr>
                                        <p:cTn id="20" dur="500"/>
                                        <p:tgtEl>
                                          <p:spTgt spid="11">
                                            <p:txEl>
                                              <p:pRg st="1" end="1"/>
                                            </p:txEl>
                                          </p:spTgt>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1028"/>
                                        </p:tgtEl>
                                        <p:attrNameLst>
                                          <p:attrName>style.visibility</p:attrName>
                                        </p:attrNameLst>
                                      </p:cBhvr>
                                      <p:to>
                                        <p:strVal val="visible"/>
                                      </p:to>
                                    </p:set>
                                    <p:animEffect transition="in" filter="fade">
                                      <p:cBhvr>
                                        <p:cTn id="24" dur="500"/>
                                        <p:tgtEl>
                                          <p:spTgt spid="1028"/>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xEl>
                                              <p:pRg st="2" end="2"/>
                                            </p:txEl>
                                          </p:spTgt>
                                        </p:tgtEl>
                                        <p:attrNameLst>
                                          <p:attrName>style.visibility</p:attrName>
                                        </p:attrNameLst>
                                      </p:cBhvr>
                                      <p:to>
                                        <p:strVal val="visible"/>
                                      </p:to>
                                    </p:set>
                                    <p:animEffect transition="in" filter="fade">
                                      <p:cBhvr>
                                        <p:cTn id="2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keyboard&#10;&#10;Description automatically generated">
            <a:extLst>
              <a:ext uri="{FF2B5EF4-FFF2-40B4-BE49-F238E27FC236}">
                <a16:creationId xmlns:a16="http://schemas.microsoft.com/office/drawing/2014/main" id="{84DBCD6B-A1A5-4B2E-B4D0-373C64D2DF4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11448" y="0"/>
            <a:ext cx="12203447" cy="6858000"/>
          </a:xfrm>
          <a:prstGeom prst="rect">
            <a:avLst/>
          </a:prstGeom>
        </p:spPr>
      </p:pic>
      <p:cxnSp>
        <p:nvCxnSpPr>
          <p:cNvPr id="13" name="Straight Arrow Connector 12">
            <a:extLst>
              <a:ext uri="{FF2B5EF4-FFF2-40B4-BE49-F238E27FC236}">
                <a16:creationId xmlns:a16="http://schemas.microsoft.com/office/drawing/2014/main" id="{84EBFDCF-CCEF-4C9E-96DA-E638A3759B4D}"/>
              </a:ext>
            </a:extLst>
          </p:cNvPr>
          <p:cNvCxnSpPr>
            <a:cxnSpLocks/>
          </p:cNvCxnSpPr>
          <p:nvPr/>
        </p:nvCxnSpPr>
        <p:spPr>
          <a:xfrm>
            <a:off x="-11448" y="5910067"/>
            <a:ext cx="5940324"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499309" y="5896645"/>
            <a:ext cx="124504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rgbClr val="1C7C7A"/>
                </a:solidFill>
                <a:latin typeface="Segoe UI"/>
              </a:rPr>
              <a:t>PaaS</a:t>
            </a:r>
          </a:p>
        </p:txBody>
      </p:sp>
      <p:sp>
        <p:nvSpPr>
          <p:cNvPr id="28" name="TextBox 27"/>
          <p:cNvSpPr txBox="1"/>
          <p:nvPr/>
        </p:nvSpPr>
        <p:spPr>
          <a:xfrm>
            <a:off x="4935393" y="5896644"/>
            <a:ext cx="921127"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a:solidFill>
                  <a:srgbClr val="E7E6E6">
                    <a:lumMod val="75000"/>
                  </a:srgbClr>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8" y="5910067"/>
            <a:ext cx="8637502"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 name="Oval 20"/>
          <p:cNvSpPr/>
          <p:nvPr/>
        </p:nvSpPr>
        <p:spPr bwMode="auto">
          <a:xfrm>
            <a:off x="8033655"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9" name="Freeform 50">
            <a:extLst>
              <a:ext uri="{FF2B5EF4-FFF2-40B4-BE49-F238E27FC236}">
                <a16:creationId xmlns:a16="http://schemas.microsoft.com/office/drawing/2014/main" id="{FDAEEEA6-5AF6-41FC-A616-ED0B2C977966}"/>
              </a:ext>
            </a:extLst>
          </p:cNvPr>
          <p:cNvSpPr>
            <a:spLocks/>
          </p:cNvSpPr>
          <p:nvPr/>
        </p:nvSpPr>
        <p:spPr bwMode="auto">
          <a:xfrm>
            <a:off x="5153554" y="2390711"/>
            <a:ext cx="857010" cy="57470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nvGrpSpPr>
          <p:cNvPr id="90" name="Group 89">
            <a:extLst>
              <a:ext uri="{FF2B5EF4-FFF2-40B4-BE49-F238E27FC236}">
                <a16:creationId xmlns:a16="http://schemas.microsoft.com/office/drawing/2014/main" id="{0143D328-F81A-4D2A-9A77-13A43681F68D}"/>
              </a:ext>
            </a:extLst>
          </p:cNvPr>
          <p:cNvGrpSpPr/>
          <p:nvPr/>
        </p:nvGrpSpPr>
        <p:grpSpPr>
          <a:xfrm>
            <a:off x="5438722" y="1689709"/>
            <a:ext cx="1313945" cy="1313945"/>
            <a:chOff x="5547902" y="2127586"/>
            <a:chExt cx="1340672" cy="1340672"/>
          </a:xfrm>
        </p:grpSpPr>
        <p:sp>
          <p:nvSpPr>
            <p:cNvPr id="91" name="Oval 90">
              <a:extLst>
                <a:ext uri="{FF2B5EF4-FFF2-40B4-BE49-F238E27FC236}">
                  <a16:creationId xmlns:a16="http://schemas.microsoft.com/office/drawing/2014/main" id="{15287FF7-676A-4112-8417-9E596FFB426E}"/>
                </a:ext>
              </a:extLst>
            </p:cNvPr>
            <p:cNvSpPr/>
            <p:nvPr/>
          </p:nvSpPr>
          <p:spPr bwMode="auto">
            <a:xfrm>
              <a:off x="554790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92" name="Group 16">
              <a:extLst>
                <a:ext uri="{FF2B5EF4-FFF2-40B4-BE49-F238E27FC236}">
                  <a16:creationId xmlns:a16="http://schemas.microsoft.com/office/drawing/2014/main" id="{6A6F3DDE-FC5F-4505-8FC2-B86C581ECAD0}"/>
                </a:ext>
              </a:extLst>
            </p:cNvPr>
            <p:cNvGrpSpPr>
              <a:grpSpLocks noChangeAspect="1"/>
            </p:cNvGrpSpPr>
            <p:nvPr/>
          </p:nvGrpSpPr>
          <p:grpSpPr bwMode="auto">
            <a:xfrm>
              <a:off x="5824049" y="2333627"/>
              <a:ext cx="770389" cy="891106"/>
              <a:chOff x="13" y="7"/>
              <a:chExt cx="351" cy="406"/>
            </a:xfrm>
          </p:grpSpPr>
          <p:sp>
            <p:nvSpPr>
              <p:cNvPr id="93" name="Freeform 17">
                <a:extLst>
                  <a:ext uri="{FF2B5EF4-FFF2-40B4-BE49-F238E27FC236}">
                    <a16:creationId xmlns:a16="http://schemas.microsoft.com/office/drawing/2014/main" id="{0F5AF14D-EBCB-4345-BC67-BBBAFF2D32F0}"/>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4" name="Freeform 18">
                <a:extLst>
                  <a:ext uri="{FF2B5EF4-FFF2-40B4-BE49-F238E27FC236}">
                    <a16:creationId xmlns:a16="http://schemas.microsoft.com/office/drawing/2014/main" id="{791F65EB-F9A1-499D-AE21-9743275763D3}"/>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5" name="Line 19">
                <a:extLst>
                  <a:ext uri="{FF2B5EF4-FFF2-40B4-BE49-F238E27FC236}">
                    <a16:creationId xmlns:a16="http://schemas.microsoft.com/office/drawing/2014/main" id="{EA337B93-3074-477D-8561-7675789FD7A7}"/>
                  </a:ext>
                </a:extLst>
              </p:cNvPr>
              <p:cNvSpPr>
                <a:spLocks noChangeShapeType="1"/>
              </p:cNvSpPr>
              <p:nvPr/>
            </p:nvSpPr>
            <p:spPr bwMode="auto">
              <a:xfrm>
                <a:off x="288" y="282"/>
                <a:ext cx="0" cy="93"/>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6" name="Freeform 20">
                <a:extLst>
                  <a:ext uri="{FF2B5EF4-FFF2-40B4-BE49-F238E27FC236}">
                    <a16:creationId xmlns:a16="http://schemas.microsoft.com/office/drawing/2014/main" id="{38229C58-1288-4DDA-8BCA-DCC5433A2C7B}"/>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7" name="Freeform 21">
                <a:extLst>
                  <a:ext uri="{FF2B5EF4-FFF2-40B4-BE49-F238E27FC236}">
                    <a16:creationId xmlns:a16="http://schemas.microsoft.com/office/drawing/2014/main" id="{F34503F0-7832-4311-8060-F8C427CACD63}"/>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8" name="Line 22">
                <a:extLst>
                  <a:ext uri="{FF2B5EF4-FFF2-40B4-BE49-F238E27FC236}">
                    <a16:creationId xmlns:a16="http://schemas.microsoft.com/office/drawing/2014/main" id="{35125E77-4A78-430F-B9F3-25AFA583E395}"/>
                  </a:ext>
                </a:extLst>
              </p:cNvPr>
              <p:cNvSpPr>
                <a:spLocks noChangeShapeType="1"/>
              </p:cNvSpPr>
              <p:nvPr/>
            </p:nvSpPr>
            <p:spPr bwMode="auto">
              <a:xfrm>
                <a:off x="89" y="282"/>
                <a:ext cx="0" cy="93"/>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99" name="Freeform 23">
                <a:extLst>
                  <a:ext uri="{FF2B5EF4-FFF2-40B4-BE49-F238E27FC236}">
                    <a16:creationId xmlns:a16="http://schemas.microsoft.com/office/drawing/2014/main" id="{5DB23350-3B9C-4761-855B-6F7196FE21F8}"/>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0" name="Freeform 24">
                <a:extLst>
                  <a:ext uri="{FF2B5EF4-FFF2-40B4-BE49-F238E27FC236}">
                    <a16:creationId xmlns:a16="http://schemas.microsoft.com/office/drawing/2014/main" id="{0114C85D-CD51-4192-B543-9DD3D49327AF}"/>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1" name="Freeform 25">
                <a:extLst>
                  <a:ext uri="{FF2B5EF4-FFF2-40B4-BE49-F238E27FC236}">
                    <a16:creationId xmlns:a16="http://schemas.microsoft.com/office/drawing/2014/main" id="{5DA3A728-4C57-46D7-9F0A-3B45CDF4F76D}"/>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2" name="Line 26">
                <a:extLst>
                  <a:ext uri="{FF2B5EF4-FFF2-40B4-BE49-F238E27FC236}">
                    <a16:creationId xmlns:a16="http://schemas.microsoft.com/office/drawing/2014/main" id="{914FE8BD-3DDB-40DA-AD70-4753C329E85B}"/>
                  </a:ext>
                </a:extLst>
              </p:cNvPr>
              <p:cNvSpPr>
                <a:spLocks noChangeShapeType="1"/>
              </p:cNvSpPr>
              <p:nvPr/>
            </p:nvSpPr>
            <p:spPr bwMode="auto">
              <a:xfrm>
                <a:off x="189" y="96"/>
                <a:ext cx="0" cy="87"/>
              </a:xfrm>
              <a:prstGeom prst="line">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3" name="Freeform 27">
                <a:extLst>
                  <a:ext uri="{FF2B5EF4-FFF2-40B4-BE49-F238E27FC236}">
                    <a16:creationId xmlns:a16="http://schemas.microsoft.com/office/drawing/2014/main" id="{BF271611-D719-4179-BD53-6F56E9F7B058}"/>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04" name="Freeform 28">
                <a:extLst>
                  <a:ext uri="{FF2B5EF4-FFF2-40B4-BE49-F238E27FC236}">
                    <a16:creationId xmlns:a16="http://schemas.microsoft.com/office/drawing/2014/main" id="{C17514F1-5B79-4106-9666-5E31FC7A9642}"/>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grpSp>
      <p:grpSp>
        <p:nvGrpSpPr>
          <p:cNvPr id="105" name="Group 104">
            <a:extLst>
              <a:ext uri="{FF2B5EF4-FFF2-40B4-BE49-F238E27FC236}">
                <a16:creationId xmlns:a16="http://schemas.microsoft.com/office/drawing/2014/main" id="{078508C3-DCBB-4DAE-B2E4-415BA4CAEFF0}"/>
              </a:ext>
            </a:extLst>
          </p:cNvPr>
          <p:cNvGrpSpPr/>
          <p:nvPr/>
        </p:nvGrpSpPr>
        <p:grpSpPr>
          <a:xfrm>
            <a:off x="2721248" y="1689709"/>
            <a:ext cx="1313945" cy="1313945"/>
            <a:chOff x="2775150" y="2127586"/>
            <a:chExt cx="1340672" cy="1340672"/>
          </a:xfrm>
        </p:grpSpPr>
        <p:sp>
          <p:nvSpPr>
            <p:cNvPr id="106" name="Oval 105">
              <a:extLst>
                <a:ext uri="{FF2B5EF4-FFF2-40B4-BE49-F238E27FC236}">
                  <a16:creationId xmlns:a16="http://schemas.microsoft.com/office/drawing/2014/main" id="{8DB154C6-54CC-4144-B92C-97BC20FB7113}"/>
                </a:ext>
              </a:extLst>
            </p:cNvPr>
            <p:cNvSpPr/>
            <p:nvPr/>
          </p:nvSpPr>
          <p:spPr bwMode="auto">
            <a:xfrm>
              <a:off x="2775150"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7" name="Freeform 5">
              <a:extLst>
                <a:ext uri="{FF2B5EF4-FFF2-40B4-BE49-F238E27FC236}">
                  <a16:creationId xmlns:a16="http://schemas.microsoft.com/office/drawing/2014/main" id="{E77B2B0C-A0D3-488B-9B4A-A40233133E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41275">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08" name="Group 107">
            <a:extLst>
              <a:ext uri="{FF2B5EF4-FFF2-40B4-BE49-F238E27FC236}">
                <a16:creationId xmlns:a16="http://schemas.microsoft.com/office/drawing/2014/main" id="{9BB9F61A-4D9A-450E-8DF8-D98BCB13E2FD}"/>
              </a:ext>
            </a:extLst>
          </p:cNvPr>
          <p:cNvGrpSpPr/>
          <p:nvPr/>
        </p:nvGrpSpPr>
        <p:grpSpPr>
          <a:xfrm>
            <a:off x="8156195" y="1689709"/>
            <a:ext cx="1313945" cy="1313945"/>
            <a:chOff x="8320652" y="2127586"/>
            <a:chExt cx="1340672" cy="1340672"/>
          </a:xfrm>
        </p:grpSpPr>
        <p:sp>
          <p:nvSpPr>
            <p:cNvPr id="109" name="Oval 108">
              <a:extLst>
                <a:ext uri="{FF2B5EF4-FFF2-40B4-BE49-F238E27FC236}">
                  <a16:creationId xmlns:a16="http://schemas.microsoft.com/office/drawing/2014/main" id="{EC7B89C4-1935-4808-8F08-D9D50C540668}"/>
                </a:ext>
              </a:extLst>
            </p:cNvPr>
            <p:cNvSpPr/>
            <p:nvPr/>
          </p:nvSpPr>
          <p:spPr bwMode="auto">
            <a:xfrm>
              <a:off x="8320652" y="2127586"/>
              <a:ext cx="1340672" cy="1340672"/>
            </a:xfrm>
            <a:prstGeom prst="ellipse">
              <a:avLst/>
            </a:prstGeom>
            <a:solidFill>
              <a:srgbClr val="EAEAEA"/>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10" name="Group 8">
              <a:extLst>
                <a:ext uri="{FF2B5EF4-FFF2-40B4-BE49-F238E27FC236}">
                  <a16:creationId xmlns:a16="http://schemas.microsoft.com/office/drawing/2014/main" id="{D5C791F4-343F-43E7-88F1-1A8AB8DBAB8E}"/>
                </a:ext>
              </a:extLst>
            </p:cNvPr>
            <p:cNvGrpSpPr>
              <a:grpSpLocks noChangeAspect="1"/>
            </p:cNvGrpSpPr>
            <p:nvPr/>
          </p:nvGrpSpPr>
          <p:grpSpPr bwMode="auto">
            <a:xfrm>
              <a:off x="8561965" y="2577338"/>
              <a:ext cx="897974" cy="451613"/>
              <a:chOff x="7" y="12"/>
              <a:chExt cx="342" cy="172"/>
            </a:xfrm>
          </p:grpSpPr>
          <p:sp>
            <p:nvSpPr>
              <p:cNvPr id="111" name="Rectangle 9">
                <a:extLst>
                  <a:ext uri="{FF2B5EF4-FFF2-40B4-BE49-F238E27FC236}">
                    <a16:creationId xmlns:a16="http://schemas.microsoft.com/office/drawing/2014/main" id="{AC9B2A4F-BEC8-4F4A-AA61-6E0D052C3632}"/>
                  </a:ext>
                </a:extLst>
              </p:cNvPr>
              <p:cNvSpPr>
                <a:spLocks noChangeArrowheads="1"/>
              </p:cNvSpPr>
              <p:nvPr/>
            </p:nvSpPr>
            <p:spPr bwMode="auto">
              <a:xfrm>
                <a:off x="7" y="64"/>
                <a:ext cx="87" cy="120"/>
              </a:xfrm>
              <a:prstGeom prst="rect">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2" name="Rectangle 10">
                <a:extLst>
                  <a:ext uri="{FF2B5EF4-FFF2-40B4-BE49-F238E27FC236}">
                    <a16:creationId xmlns:a16="http://schemas.microsoft.com/office/drawing/2014/main" id="{DE3FCA96-223A-4B32-98D4-C02A1D7D6AE0}"/>
                  </a:ext>
                </a:extLst>
              </p:cNvPr>
              <p:cNvSpPr>
                <a:spLocks noChangeArrowheads="1"/>
              </p:cNvSpPr>
              <p:nvPr/>
            </p:nvSpPr>
            <p:spPr bwMode="auto">
              <a:xfrm>
                <a:off x="195" y="76"/>
                <a:ext cx="154" cy="108"/>
              </a:xfrm>
              <a:prstGeom prst="rect">
                <a:avLst/>
              </a:pr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3" name="Line 11">
                <a:extLst>
                  <a:ext uri="{FF2B5EF4-FFF2-40B4-BE49-F238E27FC236}">
                    <a16:creationId xmlns:a16="http://schemas.microsoft.com/office/drawing/2014/main" id="{05834F1F-FEE1-4242-B36E-F00EBA639194}"/>
                  </a:ext>
                </a:extLst>
              </p:cNvPr>
              <p:cNvSpPr>
                <a:spLocks noChangeShapeType="1"/>
              </p:cNvSpPr>
              <p:nvPr/>
            </p:nvSpPr>
            <p:spPr bwMode="auto">
              <a:xfrm flipV="1">
                <a:off x="311" y="124"/>
                <a:ext cx="0" cy="17"/>
              </a:xfrm>
              <a:prstGeom prst="line">
                <a:avLst/>
              </a:prstGeom>
              <a:noFill/>
              <a:ln w="25400" cap="flat">
                <a:solidFill>
                  <a:srgbClr val="353535"/>
                </a:solidFill>
                <a:prstDash val="solid"/>
                <a:miter lim="800000"/>
                <a:headEnd/>
                <a:tailEnd/>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4" name="Freeform 12">
                <a:extLst>
                  <a:ext uri="{FF2B5EF4-FFF2-40B4-BE49-F238E27FC236}">
                    <a16:creationId xmlns:a16="http://schemas.microsoft.com/office/drawing/2014/main" id="{F41CEEB4-30CA-4141-9AE9-56435A0C377F}"/>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15" name="Freeform 13">
                <a:extLst>
                  <a:ext uri="{FF2B5EF4-FFF2-40B4-BE49-F238E27FC236}">
                    <a16:creationId xmlns:a16="http://schemas.microsoft.com/office/drawing/2014/main" id="{9BD7D112-BB33-40D5-9B70-998B6852C430}"/>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116" name="Straight Arrow Connector 115">
            <a:extLst>
              <a:ext uri="{FF2B5EF4-FFF2-40B4-BE49-F238E27FC236}">
                <a16:creationId xmlns:a16="http://schemas.microsoft.com/office/drawing/2014/main" id="{221A7774-6F4A-4B0F-B38A-F1EEA9C44CB9}"/>
              </a:ext>
            </a:extLst>
          </p:cNvPr>
          <p:cNvCxnSpPr>
            <a:cxnSpLocks/>
          </p:cNvCxnSpPr>
          <p:nvPr/>
        </p:nvCxnSpPr>
        <p:spPr>
          <a:xfrm>
            <a:off x="4145220" y="2322184"/>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117" name="Straight Arrow Connector 116">
            <a:extLst>
              <a:ext uri="{FF2B5EF4-FFF2-40B4-BE49-F238E27FC236}">
                <a16:creationId xmlns:a16="http://schemas.microsoft.com/office/drawing/2014/main" id="{C03ED660-3948-4347-8C57-797499DF5643}"/>
              </a:ext>
            </a:extLst>
          </p:cNvPr>
          <p:cNvCxnSpPr>
            <a:cxnSpLocks/>
          </p:cNvCxnSpPr>
          <p:nvPr/>
        </p:nvCxnSpPr>
        <p:spPr>
          <a:xfrm flipH="1">
            <a:off x="6862694" y="2322184"/>
            <a:ext cx="1183473" cy="0"/>
          </a:xfrm>
          <a:prstGeom prst="straightConnector1">
            <a:avLst/>
          </a:prstGeom>
          <a:noFill/>
          <a:ln w="25400" cap="flat" cmpd="sng" algn="ctr">
            <a:solidFill>
              <a:srgbClr val="002050"/>
            </a:solidFill>
            <a:prstDash val="solid"/>
            <a:headEnd type="none"/>
            <a:tailEnd type="triangle" w="lg" len="med"/>
          </a:ln>
          <a:effectLst/>
        </p:spPr>
      </p:cxnSp>
      <p:sp>
        <p:nvSpPr>
          <p:cNvPr id="118" name="Freeform 50">
            <a:extLst>
              <a:ext uri="{FF2B5EF4-FFF2-40B4-BE49-F238E27FC236}">
                <a16:creationId xmlns:a16="http://schemas.microsoft.com/office/drawing/2014/main" id="{597CA007-C7D1-4087-81BC-C2A897A42EF8}"/>
              </a:ext>
            </a:extLst>
          </p:cNvPr>
          <p:cNvSpPr>
            <a:spLocks/>
          </p:cNvSpPr>
          <p:nvPr/>
        </p:nvSpPr>
        <p:spPr bwMode="auto">
          <a:xfrm flipH="1">
            <a:off x="6394420" y="1778778"/>
            <a:ext cx="602174" cy="4038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sp>
        <p:nvSpPr>
          <p:cNvPr id="119" name="TextBox 118">
            <a:extLst>
              <a:ext uri="{FF2B5EF4-FFF2-40B4-BE49-F238E27FC236}">
                <a16:creationId xmlns:a16="http://schemas.microsoft.com/office/drawing/2014/main" id="{F0BAF0D5-3650-4CE4-B539-F1CC7328CC54}"/>
              </a:ext>
            </a:extLst>
          </p:cNvPr>
          <p:cNvSpPr txBox="1"/>
          <p:nvPr/>
        </p:nvSpPr>
        <p:spPr>
          <a:xfrm>
            <a:off x="4198848" y="910541"/>
            <a:ext cx="3786818"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many </a:t>
            </a:r>
            <a:r>
              <a:rPr lang="en-US" sz="1468" b="1" dirty="0">
                <a:gradFill>
                  <a:gsLst>
                    <a:gs pos="1250">
                      <a:srgbClr val="353535"/>
                    </a:gs>
                    <a:gs pos="100000">
                      <a:srgbClr val="353535"/>
                    </a:gs>
                  </a:gsLst>
                  <a:lin ang="5400000" scaled="0"/>
                </a:gradFill>
              </a:rPr>
              <a:t>instances </a:t>
            </a:r>
            <a:r>
              <a:rPr lang="en-US" sz="1468" dirty="0">
                <a:gradFill>
                  <a:gsLst>
                    <a:gs pos="1250">
                      <a:srgbClr val="353535"/>
                    </a:gs>
                    <a:gs pos="100000">
                      <a:srgbClr val="353535"/>
                    </a:gs>
                  </a:gsLst>
                  <a:lin ang="5400000" scaled="0"/>
                </a:gradFill>
              </a:rPr>
              <a:t>do I need?</a:t>
            </a:r>
          </a:p>
        </p:txBody>
      </p:sp>
      <p:sp>
        <p:nvSpPr>
          <p:cNvPr id="120" name="TextBox 119">
            <a:extLst>
              <a:ext uri="{FF2B5EF4-FFF2-40B4-BE49-F238E27FC236}">
                <a16:creationId xmlns:a16="http://schemas.microsoft.com/office/drawing/2014/main" id="{748CD300-DDC9-4119-9016-50D61794578E}"/>
              </a:ext>
            </a:extLst>
          </p:cNvPr>
          <p:cNvSpPr txBox="1"/>
          <p:nvPr/>
        </p:nvSpPr>
        <p:spPr>
          <a:xfrm>
            <a:off x="4185839" y="543374"/>
            <a:ext cx="401444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can I increase</a:t>
            </a:r>
            <a:r>
              <a:rPr lang="en-US" sz="1468" b="1" dirty="0">
                <a:gradFill>
                  <a:gsLst>
                    <a:gs pos="1250">
                      <a:srgbClr val="353535"/>
                    </a:gs>
                    <a:gs pos="100000">
                      <a:srgbClr val="353535"/>
                    </a:gs>
                  </a:gsLst>
                  <a:lin ang="5400000" scaled="0"/>
                </a:gradFill>
              </a:rPr>
              <a:t> compute</a:t>
            </a:r>
            <a:r>
              <a:rPr lang="en-US" sz="1468" dirty="0">
                <a:gradFill>
                  <a:gsLst>
                    <a:gs pos="1250">
                      <a:srgbClr val="353535"/>
                    </a:gs>
                    <a:gs pos="100000">
                      <a:srgbClr val="353535"/>
                    </a:gs>
                  </a:gsLst>
                  <a:lin ang="5400000" scaled="0"/>
                </a:gradFill>
              </a:rPr>
              <a:t> utilization?</a:t>
            </a:r>
          </a:p>
        </p:txBody>
      </p:sp>
      <p:sp>
        <p:nvSpPr>
          <p:cNvPr id="121" name="TextBox 120">
            <a:extLst>
              <a:ext uri="{FF2B5EF4-FFF2-40B4-BE49-F238E27FC236}">
                <a16:creationId xmlns:a16="http://schemas.microsoft.com/office/drawing/2014/main" id="{B27BA939-472B-45D9-8290-34BBCA5C3672}"/>
              </a:ext>
            </a:extLst>
          </p:cNvPr>
          <p:cNvSpPr txBox="1"/>
          <p:nvPr/>
        </p:nvSpPr>
        <p:spPr>
          <a:xfrm>
            <a:off x="3298314" y="176209"/>
            <a:ext cx="5587887" cy="322945"/>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What is the right </a:t>
            </a:r>
            <a:r>
              <a:rPr lang="en-US" sz="1468" b="1" dirty="0">
                <a:gradFill>
                  <a:gsLst>
                    <a:gs pos="1250">
                      <a:srgbClr val="353535"/>
                    </a:gs>
                    <a:gs pos="100000">
                      <a:srgbClr val="353535"/>
                    </a:gs>
                  </a:gsLst>
                  <a:lin ang="5400000" scaled="0"/>
                </a:gradFill>
              </a:rPr>
              <a:t>tier</a:t>
            </a:r>
            <a:r>
              <a:rPr lang="en-US" sz="1468" dirty="0">
                <a:gradFill>
                  <a:gsLst>
                    <a:gs pos="1250">
                      <a:srgbClr val="353535"/>
                    </a:gs>
                    <a:gs pos="100000">
                      <a:srgbClr val="353535"/>
                    </a:gs>
                  </a:gsLst>
                  <a:lin ang="5400000" scaled="0"/>
                </a:gradFill>
              </a:rPr>
              <a:t> for my business needs?</a:t>
            </a:r>
          </a:p>
        </p:txBody>
      </p:sp>
      <p:sp>
        <p:nvSpPr>
          <p:cNvPr id="122" name="TextBox 121">
            <a:extLst>
              <a:ext uri="{FF2B5EF4-FFF2-40B4-BE49-F238E27FC236}">
                <a16:creationId xmlns:a16="http://schemas.microsoft.com/office/drawing/2014/main" id="{5E4803FE-0CF2-40ED-A9DC-FD3E91D8416D}"/>
              </a:ext>
            </a:extLst>
          </p:cNvPr>
          <p:cNvSpPr txBox="1"/>
          <p:nvPr/>
        </p:nvSpPr>
        <p:spPr>
          <a:xfrm>
            <a:off x="4968018" y="1277708"/>
            <a:ext cx="2248480" cy="316499"/>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468" dirty="0">
                <a:gradFill>
                  <a:gsLst>
                    <a:gs pos="1250">
                      <a:srgbClr val="353535"/>
                    </a:gs>
                    <a:gs pos="100000">
                      <a:srgbClr val="353535"/>
                    </a:gs>
                  </a:gsLst>
                  <a:lin ang="5400000" scaled="0"/>
                </a:gradFill>
              </a:rPr>
              <a:t>How can I </a:t>
            </a:r>
            <a:r>
              <a:rPr lang="en-US" sz="1468" b="1" dirty="0">
                <a:gradFill>
                  <a:gsLst>
                    <a:gs pos="1250">
                      <a:srgbClr val="353535"/>
                    </a:gs>
                    <a:gs pos="100000">
                      <a:srgbClr val="353535"/>
                    </a:gs>
                  </a:gsLst>
                  <a:lin ang="5400000" scaled="0"/>
                </a:gradFill>
              </a:rPr>
              <a:t>scale</a:t>
            </a:r>
            <a:r>
              <a:rPr lang="en-US" sz="1468" dirty="0">
                <a:gradFill>
                  <a:gsLst>
                    <a:gs pos="1250">
                      <a:srgbClr val="353535"/>
                    </a:gs>
                    <a:gs pos="100000">
                      <a:srgbClr val="353535"/>
                    </a:gs>
                  </a:gsLst>
                  <a:lin ang="5400000" scaled="0"/>
                </a:gradFill>
              </a:rPr>
              <a:t> my app?</a:t>
            </a:r>
          </a:p>
        </p:txBody>
      </p:sp>
    </p:spTree>
    <p:extLst>
      <p:ext uri="{BB962C8B-B14F-4D97-AF65-F5344CB8AC3E}">
        <p14:creationId xmlns:p14="http://schemas.microsoft.com/office/powerpoint/2010/main" val="1446638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9759DB-87CF-47A5-A1BC-56F510DD948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7995"/>
          </a:xfrm>
          <a:prstGeom prst="rect">
            <a:avLst/>
          </a:prstGeom>
        </p:spPr>
      </p:pic>
      <p:cxnSp>
        <p:nvCxnSpPr>
          <p:cNvPr id="13" name="Straight Arrow Connector 12">
            <a:extLst>
              <a:ext uri="{FF2B5EF4-FFF2-40B4-BE49-F238E27FC236}">
                <a16:creationId xmlns:a16="http://schemas.microsoft.com/office/drawing/2014/main" id="{0220C7E6-7B52-4BB4-9542-95243A52A5E5}"/>
              </a:ext>
            </a:extLst>
          </p:cNvPr>
          <p:cNvCxnSpPr>
            <a:cxnSpLocks/>
          </p:cNvCxnSpPr>
          <p:nvPr/>
        </p:nvCxnSpPr>
        <p:spPr>
          <a:xfrm>
            <a:off x="-11448" y="5910067"/>
            <a:ext cx="8637502"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613595" y="5896644"/>
            <a:ext cx="1012459"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PaaS</a:t>
            </a:r>
          </a:p>
        </p:txBody>
      </p:sp>
      <p:sp>
        <p:nvSpPr>
          <p:cNvPr id="28" name="TextBox 27"/>
          <p:cNvSpPr txBox="1"/>
          <p:nvPr/>
        </p:nvSpPr>
        <p:spPr>
          <a:xfrm>
            <a:off x="4935393" y="5896644"/>
            <a:ext cx="921127"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a:solidFill>
                  <a:srgbClr val="E7E6E6">
                    <a:lumMod val="75000"/>
                  </a:srgbClr>
                </a:solidFill>
                <a:latin typeface="Segoe UI"/>
              </a:rPr>
              <a:t>IaaS</a:t>
            </a:r>
          </a:p>
        </p:txBody>
      </p:sp>
      <p:sp>
        <p:nvSpPr>
          <p:cNvPr id="27" name="TextBox 26"/>
          <p:cNvSpPr txBox="1"/>
          <p:nvPr/>
        </p:nvSpPr>
        <p:spPr>
          <a:xfrm>
            <a:off x="250500" y="5896644"/>
            <a:ext cx="2092426" cy="621792"/>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2353" kern="0" dirty="0">
                <a:solidFill>
                  <a:srgbClr val="E7E6E6">
                    <a:lumMod val="75000"/>
                  </a:srgbClr>
                </a:solidFill>
                <a:latin typeface="Segoe UI"/>
              </a:rPr>
              <a:t>On-Premises</a:t>
            </a:r>
          </a:p>
        </p:txBody>
      </p:sp>
      <p:cxnSp>
        <p:nvCxnSpPr>
          <p:cNvPr id="11" name="Straight Arrow Connector 10"/>
          <p:cNvCxnSpPr>
            <a:cxnSpLocks/>
          </p:cNvCxnSpPr>
          <p:nvPr/>
        </p:nvCxnSpPr>
        <p:spPr>
          <a:xfrm>
            <a:off x="-11447" y="5910067"/>
            <a:ext cx="11753636"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10543"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5309787"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 name="Oval 20"/>
          <p:cNvSpPr/>
          <p:nvPr/>
        </p:nvSpPr>
        <p:spPr bwMode="auto">
          <a:xfrm>
            <a:off x="8033655"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 name="Oval 21"/>
          <p:cNvSpPr/>
          <p:nvPr/>
        </p:nvSpPr>
        <p:spPr bwMode="auto">
          <a:xfrm>
            <a:off x="10757524" y="5823899"/>
            <a:ext cx="172340" cy="172340"/>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2" name="TextBox 71">
            <a:extLst>
              <a:ext uri="{FF2B5EF4-FFF2-40B4-BE49-F238E27FC236}">
                <a16:creationId xmlns:a16="http://schemas.microsoft.com/office/drawing/2014/main" id="{FD82D69E-B73B-4B7D-B1A5-A3E895CAB4A1}"/>
              </a:ext>
            </a:extLst>
          </p:cNvPr>
          <p:cNvSpPr txBox="1"/>
          <p:nvPr/>
        </p:nvSpPr>
        <p:spPr>
          <a:xfrm>
            <a:off x="9815446" y="5893296"/>
            <a:ext cx="2192287" cy="741581"/>
          </a:xfrm>
          <a:prstGeom prst="rect">
            <a:avLst/>
          </a:prstGeom>
          <a:noFill/>
        </p:spPr>
        <p:txBody>
          <a:bodyPr wrap="none" lIns="179208" tIns="143366" rIns="179208" bIns="143366" rtlCol="0">
            <a:spAutoFit/>
          </a:bodyPr>
          <a:lstStyle/>
          <a:p>
            <a:pPr defTabSz="895870">
              <a:lnSpc>
                <a:spcPct val="90000"/>
              </a:lnSpc>
              <a:spcAft>
                <a:spcPts val="588"/>
              </a:spcAft>
              <a:defRPr/>
            </a:pPr>
            <a:r>
              <a:rPr lang="en-US" sz="3200" kern="0" dirty="0">
                <a:solidFill>
                  <a:srgbClr val="1C7C7A"/>
                </a:solidFill>
                <a:latin typeface="Segoe UI"/>
              </a:rPr>
              <a:t>Serverless</a:t>
            </a:r>
          </a:p>
        </p:txBody>
      </p:sp>
      <p:sp>
        <p:nvSpPr>
          <p:cNvPr id="126" name="Freeform 50">
            <a:extLst>
              <a:ext uri="{FF2B5EF4-FFF2-40B4-BE49-F238E27FC236}">
                <a16:creationId xmlns:a16="http://schemas.microsoft.com/office/drawing/2014/main" id="{FCCC52A2-43E4-471C-AC79-2A7E572669F7}"/>
              </a:ext>
            </a:extLst>
          </p:cNvPr>
          <p:cNvSpPr>
            <a:spLocks/>
          </p:cNvSpPr>
          <p:nvPr/>
        </p:nvSpPr>
        <p:spPr bwMode="auto">
          <a:xfrm>
            <a:off x="4715568" y="2118657"/>
            <a:ext cx="2738713" cy="18365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89617" tIns="44808" rIns="89617" bIns="44808" numCol="1" spcCol="0" rtlCol="0" fromWordArt="0" anchor="t" anchorCtr="0" forceAA="0" compatLnSpc="1">
            <a:prstTxWarp prst="textNoShape">
              <a:avLst/>
            </a:prstTxWarp>
            <a:noAutofit/>
          </a:bodyPr>
          <a:lstStyle/>
          <a:p>
            <a:pPr defTabSz="914016">
              <a:defRPr/>
            </a:pPr>
            <a:endParaRPr lang="en-US" sz="1765" kern="0">
              <a:solidFill>
                <a:srgbClr val="353535"/>
              </a:solidFill>
              <a:latin typeface="Segoe UI Semilight"/>
            </a:endParaRPr>
          </a:p>
        </p:txBody>
      </p:sp>
      <p:grpSp>
        <p:nvGrpSpPr>
          <p:cNvPr id="127" name="Group 126">
            <a:extLst>
              <a:ext uri="{FF2B5EF4-FFF2-40B4-BE49-F238E27FC236}">
                <a16:creationId xmlns:a16="http://schemas.microsoft.com/office/drawing/2014/main" id="{3DD8E030-AA29-4CBD-BE0E-6F46E7FEDF1D}"/>
              </a:ext>
            </a:extLst>
          </p:cNvPr>
          <p:cNvGrpSpPr/>
          <p:nvPr/>
        </p:nvGrpSpPr>
        <p:grpSpPr>
          <a:xfrm>
            <a:off x="1721980" y="2495484"/>
            <a:ext cx="1313945" cy="1313945"/>
            <a:chOff x="2775150" y="2127586"/>
            <a:chExt cx="1340672" cy="1340672"/>
          </a:xfrm>
        </p:grpSpPr>
        <p:sp>
          <p:nvSpPr>
            <p:cNvPr id="128" name="Oval 127">
              <a:extLst>
                <a:ext uri="{FF2B5EF4-FFF2-40B4-BE49-F238E27FC236}">
                  <a16:creationId xmlns:a16="http://schemas.microsoft.com/office/drawing/2014/main" id="{F6879692-3E2E-4EE2-85C1-3DBD3749CAD2}"/>
                </a:ext>
              </a:extLst>
            </p:cNvPr>
            <p:cNvSpPr/>
            <p:nvPr/>
          </p:nvSpPr>
          <p:spPr bwMode="auto">
            <a:xfrm>
              <a:off x="2775150" y="2127586"/>
              <a:ext cx="1340672" cy="1340672"/>
            </a:xfrm>
            <a:prstGeom prst="ellipse">
              <a:avLst/>
            </a:prstGeom>
            <a:solidFill>
              <a:srgbClr val="EAEAEA"/>
            </a:solidFill>
            <a:ln w="9525" cap="flat" cmpd="sng" algn="ctr">
              <a:solidFill>
                <a:srgbClr val="FFFFFF">
                  <a:lumMod val="95000"/>
                </a:srgbClr>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9" name="Freeform 5">
              <a:extLst>
                <a:ext uri="{FF2B5EF4-FFF2-40B4-BE49-F238E27FC236}">
                  <a16:creationId xmlns:a16="http://schemas.microsoft.com/office/drawing/2014/main" id="{91A948C4-86A9-4817-956C-F2494363A1A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8100">
              <a:solidFill>
                <a:srgbClr val="EAEAEA"/>
              </a:solidFill>
              <a:miter lim="800000"/>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30" name="Group 129">
            <a:extLst>
              <a:ext uri="{FF2B5EF4-FFF2-40B4-BE49-F238E27FC236}">
                <a16:creationId xmlns:a16="http://schemas.microsoft.com/office/drawing/2014/main" id="{B22F3358-EA7D-4FBD-9E06-62CE18DFD656}"/>
              </a:ext>
            </a:extLst>
          </p:cNvPr>
          <p:cNvGrpSpPr/>
          <p:nvPr/>
        </p:nvGrpSpPr>
        <p:grpSpPr>
          <a:xfrm>
            <a:off x="9190544" y="2495484"/>
            <a:ext cx="1313945" cy="1313945"/>
            <a:chOff x="8320652" y="2127586"/>
            <a:chExt cx="1340672" cy="1340672"/>
          </a:xfrm>
        </p:grpSpPr>
        <p:sp>
          <p:nvSpPr>
            <p:cNvPr id="131" name="Oval 130">
              <a:extLst>
                <a:ext uri="{FF2B5EF4-FFF2-40B4-BE49-F238E27FC236}">
                  <a16:creationId xmlns:a16="http://schemas.microsoft.com/office/drawing/2014/main" id="{6AB53901-7DD7-4FD5-966E-AC8B8CE6CDE8}"/>
                </a:ext>
              </a:extLst>
            </p:cNvPr>
            <p:cNvSpPr/>
            <p:nvPr/>
          </p:nvSpPr>
          <p:spPr bwMode="auto">
            <a:xfrm>
              <a:off x="8320652" y="2127586"/>
              <a:ext cx="1340672" cy="1340672"/>
            </a:xfrm>
            <a:prstGeom prst="ellipse">
              <a:avLst/>
            </a:prstGeom>
            <a:solidFill>
              <a:srgbClr val="EAEAEA"/>
            </a:solidFill>
            <a:ln w="9525" cap="flat" cmpd="sng" algn="ctr">
              <a:solidFill>
                <a:srgbClr val="FFFFFF">
                  <a:lumMod val="95000"/>
                </a:srgbClr>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32" name="Group 8">
              <a:extLst>
                <a:ext uri="{FF2B5EF4-FFF2-40B4-BE49-F238E27FC236}">
                  <a16:creationId xmlns:a16="http://schemas.microsoft.com/office/drawing/2014/main" id="{27242C46-9FCA-493F-BC45-8ED3A8DA2ACC}"/>
                </a:ext>
              </a:extLst>
            </p:cNvPr>
            <p:cNvGrpSpPr>
              <a:grpSpLocks noChangeAspect="1"/>
            </p:cNvGrpSpPr>
            <p:nvPr/>
          </p:nvGrpSpPr>
          <p:grpSpPr bwMode="auto">
            <a:xfrm>
              <a:off x="8561965" y="2577338"/>
              <a:ext cx="897974" cy="451613"/>
              <a:chOff x="7" y="12"/>
              <a:chExt cx="342" cy="172"/>
            </a:xfrm>
          </p:grpSpPr>
          <p:sp>
            <p:nvSpPr>
              <p:cNvPr id="133" name="Rectangle 9">
                <a:extLst>
                  <a:ext uri="{FF2B5EF4-FFF2-40B4-BE49-F238E27FC236}">
                    <a16:creationId xmlns:a16="http://schemas.microsoft.com/office/drawing/2014/main" id="{024EEC5A-4BD2-4501-91C5-69D3EDA3B7F7}"/>
                  </a:ext>
                </a:extLst>
              </p:cNvPr>
              <p:cNvSpPr>
                <a:spLocks noChangeArrowheads="1"/>
              </p:cNvSpPr>
              <p:nvPr/>
            </p:nvSpPr>
            <p:spPr bwMode="auto">
              <a:xfrm>
                <a:off x="7" y="64"/>
                <a:ext cx="87" cy="120"/>
              </a:xfrm>
              <a:prstGeom prst="rect">
                <a:avLst/>
              </a:pr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4" name="Rectangle 10">
                <a:extLst>
                  <a:ext uri="{FF2B5EF4-FFF2-40B4-BE49-F238E27FC236}">
                    <a16:creationId xmlns:a16="http://schemas.microsoft.com/office/drawing/2014/main" id="{99DD7739-5ED4-4E98-BEE5-92E992AD8335}"/>
                  </a:ext>
                </a:extLst>
              </p:cNvPr>
              <p:cNvSpPr>
                <a:spLocks noChangeArrowheads="1"/>
              </p:cNvSpPr>
              <p:nvPr/>
            </p:nvSpPr>
            <p:spPr bwMode="auto">
              <a:xfrm>
                <a:off x="195" y="76"/>
                <a:ext cx="154" cy="108"/>
              </a:xfrm>
              <a:prstGeom prst="rect">
                <a:avLst/>
              </a:pr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5" name="Line 11">
                <a:extLst>
                  <a:ext uri="{FF2B5EF4-FFF2-40B4-BE49-F238E27FC236}">
                    <a16:creationId xmlns:a16="http://schemas.microsoft.com/office/drawing/2014/main" id="{8AF393FB-AC7F-4694-AD3B-A8026322A03A}"/>
                  </a:ext>
                </a:extLst>
              </p:cNvPr>
              <p:cNvSpPr>
                <a:spLocks noChangeShapeType="1"/>
              </p:cNvSpPr>
              <p:nvPr/>
            </p:nvSpPr>
            <p:spPr bwMode="auto">
              <a:xfrm flipV="1">
                <a:off x="311" y="124"/>
                <a:ext cx="0" cy="17"/>
              </a:xfrm>
              <a:prstGeom prst="line">
                <a:avLst/>
              </a:prstGeom>
              <a:noFill/>
              <a:ln w="2540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6" name="Freeform 12">
                <a:extLst>
                  <a:ext uri="{FF2B5EF4-FFF2-40B4-BE49-F238E27FC236}">
                    <a16:creationId xmlns:a16="http://schemas.microsoft.com/office/drawing/2014/main" id="{711AB873-3817-4CF8-A9A3-9055C37E27B9}"/>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37" name="Freeform 13">
                <a:extLst>
                  <a:ext uri="{FF2B5EF4-FFF2-40B4-BE49-F238E27FC236}">
                    <a16:creationId xmlns:a16="http://schemas.microsoft.com/office/drawing/2014/main" id="{FA223EEE-C6D5-4A3E-9837-671A2B6B7378}"/>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rgbClr val="353535"/>
                </a:solidFill>
                <a:prstDash val="solid"/>
                <a:miter lim="800000"/>
                <a:headEnd/>
                <a:tailEnd/>
              </a:ln>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cxnSp>
        <p:nvCxnSpPr>
          <p:cNvPr id="138" name="Straight Arrow Connector 137">
            <a:extLst>
              <a:ext uri="{FF2B5EF4-FFF2-40B4-BE49-F238E27FC236}">
                <a16:creationId xmlns:a16="http://schemas.microsoft.com/office/drawing/2014/main" id="{674D7B54-5CC5-42CE-85C6-48957FDCC72B}"/>
              </a:ext>
            </a:extLst>
          </p:cNvPr>
          <p:cNvCxnSpPr>
            <a:cxnSpLocks/>
          </p:cNvCxnSpPr>
          <p:nvPr/>
        </p:nvCxnSpPr>
        <p:spPr>
          <a:xfrm>
            <a:off x="3249356" y="3127959"/>
            <a:ext cx="1183473" cy="0"/>
          </a:xfrm>
          <a:prstGeom prst="straightConnector1">
            <a:avLst/>
          </a:prstGeom>
          <a:noFill/>
          <a:ln w="25400" cap="flat" cmpd="sng" algn="ctr">
            <a:solidFill>
              <a:srgbClr val="002050"/>
            </a:solidFill>
            <a:prstDash val="solid"/>
            <a:headEnd type="none"/>
            <a:tailEnd type="triangle" w="lg" len="med"/>
          </a:ln>
          <a:effectLst/>
        </p:spPr>
      </p:cxnSp>
      <p:cxnSp>
        <p:nvCxnSpPr>
          <p:cNvPr id="139" name="Straight Arrow Connector 138">
            <a:extLst>
              <a:ext uri="{FF2B5EF4-FFF2-40B4-BE49-F238E27FC236}">
                <a16:creationId xmlns:a16="http://schemas.microsoft.com/office/drawing/2014/main" id="{855196FF-98F4-40FF-9138-F4F9B30D2C98}"/>
              </a:ext>
            </a:extLst>
          </p:cNvPr>
          <p:cNvCxnSpPr>
            <a:cxnSpLocks/>
          </p:cNvCxnSpPr>
          <p:nvPr/>
        </p:nvCxnSpPr>
        <p:spPr>
          <a:xfrm flipH="1">
            <a:off x="7741937" y="3127959"/>
            <a:ext cx="1183473" cy="0"/>
          </a:xfrm>
          <a:prstGeom prst="straightConnector1">
            <a:avLst/>
          </a:prstGeom>
          <a:noFill/>
          <a:ln w="25400" cap="flat" cmpd="sng" algn="ctr">
            <a:solidFill>
              <a:srgbClr val="002050"/>
            </a:solidFill>
            <a:prstDash val="solid"/>
            <a:headEnd type="none"/>
            <a:tailEnd type="triangle" w="lg" len="med"/>
          </a:ln>
          <a:effectLst/>
        </p:spPr>
      </p:cxnSp>
      <p:sp>
        <p:nvSpPr>
          <p:cNvPr id="140" name="TextBox 139">
            <a:extLst>
              <a:ext uri="{FF2B5EF4-FFF2-40B4-BE49-F238E27FC236}">
                <a16:creationId xmlns:a16="http://schemas.microsoft.com/office/drawing/2014/main" id="{008C5D32-0218-437E-A473-5F7E316C3959}"/>
              </a:ext>
            </a:extLst>
          </p:cNvPr>
          <p:cNvSpPr txBox="1"/>
          <p:nvPr/>
        </p:nvSpPr>
        <p:spPr>
          <a:xfrm>
            <a:off x="2984531" y="1387560"/>
            <a:ext cx="6042423" cy="399996"/>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895870">
              <a:defRPr/>
            </a:pPr>
            <a:r>
              <a:rPr lang="en-US" sz="1961" dirty="0">
                <a:gradFill>
                  <a:gsLst>
                    <a:gs pos="1250">
                      <a:srgbClr val="353535"/>
                    </a:gs>
                    <a:gs pos="100000">
                      <a:srgbClr val="353535"/>
                    </a:gs>
                  </a:gsLst>
                  <a:lin ang="5400000" scaled="0"/>
                </a:gradFill>
              </a:rPr>
              <a:t>How do I </a:t>
            </a:r>
            <a:r>
              <a:rPr lang="en-US" sz="1961" b="1" dirty="0">
                <a:gradFill>
                  <a:gsLst>
                    <a:gs pos="1250">
                      <a:srgbClr val="353535"/>
                    </a:gs>
                    <a:gs pos="100000">
                      <a:srgbClr val="353535"/>
                    </a:gs>
                  </a:gsLst>
                  <a:lin ang="5400000" scaled="0"/>
                </a:gradFill>
              </a:rPr>
              <a:t>architect</a:t>
            </a:r>
            <a:r>
              <a:rPr lang="en-US" sz="1961" dirty="0">
                <a:gradFill>
                  <a:gsLst>
                    <a:gs pos="1250">
                      <a:srgbClr val="353535"/>
                    </a:gs>
                    <a:gs pos="100000">
                      <a:srgbClr val="353535"/>
                    </a:gs>
                  </a:gsLst>
                  <a:lin ang="5400000" scaled="0"/>
                </a:gradFill>
              </a:rPr>
              <a:t> my app?</a:t>
            </a:r>
          </a:p>
        </p:txBody>
      </p:sp>
      <p:grpSp>
        <p:nvGrpSpPr>
          <p:cNvPr id="141" name="Group 4">
            <a:extLst>
              <a:ext uri="{FF2B5EF4-FFF2-40B4-BE49-F238E27FC236}">
                <a16:creationId xmlns:a16="http://schemas.microsoft.com/office/drawing/2014/main" id="{699C7ADE-F7C0-4B3F-9C01-4113975AD414}"/>
              </a:ext>
            </a:extLst>
          </p:cNvPr>
          <p:cNvGrpSpPr>
            <a:grpSpLocks noChangeAspect="1"/>
          </p:cNvGrpSpPr>
          <p:nvPr/>
        </p:nvGrpSpPr>
        <p:grpSpPr bwMode="auto">
          <a:xfrm>
            <a:off x="5549848" y="2551095"/>
            <a:ext cx="160341" cy="257214"/>
            <a:chOff x="6" y="12"/>
            <a:chExt cx="192" cy="308"/>
          </a:xfrm>
        </p:grpSpPr>
        <p:sp>
          <p:nvSpPr>
            <p:cNvPr id="142" name="Rectangle 141">
              <a:extLst>
                <a:ext uri="{FF2B5EF4-FFF2-40B4-BE49-F238E27FC236}">
                  <a16:creationId xmlns:a16="http://schemas.microsoft.com/office/drawing/2014/main" id="{6648707D-5801-4121-BA1D-38F7ED8F9D1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3" name="Rectangle 142">
              <a:extLst>
                <a:ext uri="{FF2B5EF4-FFF2-40B4-BE49-F238E27FC236}">
                  <a16:creationId xmlns:a16="http://schemas.microsoft.com/office/drawing/2014/main" id="{12E1C954-FF6E-4936-A724-A471DD19695A}"/>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4" name="Rectangle 143">
              <a:extLst>
                <a:ext uri="{FF2B5EF4-FFF2-40B4-BE49-F238E27FC236}">
                  <a16:creationId xmlns:a16="http://schemas.microsoft.com/office/drawing/2014/main" id="{315AA5B4-9259-45C5-98FE-365FF7DBC72F}"/>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5" name="Rectangle 144">
              <a:extLst>
                <a:ext uri="{FF2B5EF4-FFF2-40B4-BE49-F238E27FC236}">
                  <a16:creationId xmlns:a16="http://schemas.microsoft.com/office/drawing/2014/main" id="{3F74386A-5DA1-44C5-B9EC-F9A5A39C92A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6" name="Freeform 9">
              <a:extLst>
                <a:ext uri="{FF2B5EF4-FFF2-40B4-BE49-F238E27FC236}">
                  <a16:creationId xmlns:a16="http://schemas.microsoft.com/office/drawing/2014/main" id="{2304EE55-6462-4EE1-A9AE-2B97627396E2}"/>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7" name="Freeform 10">
              <a:extLst>
                <a:ext uri="{FF2B5EF4-FFF2-40B4-BE49-F238E27FC236}">
                  <a16:creationId xmlns:a16="http://schemas.microsoft.com/office/drawing/2014/main" id="{D27D02D9-84DB-430A-9CCA-D4A39C43E98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8" name="Oval 147">
              <a:extLst>
                <a:ext uri="{FF2B5EF4-FFF2-40B4-BE49-F238E27FC236}">
                  <a16:creationId xmlns:a16="http://schemas.microsoft.com/office/drawing/2014/main" id="{B1AE21C8-D87B-4BA3-A5CD-7695E47D1539}"/>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49" name="Oval 148">
              <a:extLst>
                <a:ext uri="{FF2B5EF4-FFF2-40B4-BE49-F238E27FC236}">
                  <a16:creationId xmlns:a16="http://schemas.microsoft.com/office/drawing/2014/main" id="{6E747BDE-2923-45D9-8C70-1902DC4CC920}"/>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0" name="Rectangle 149">
              <a:extLst>
                <a:ext uri="{FF2B5EF4-FFF2-40B4-BE49-F238E27FC236}">
                  <a16:creationId xmlns:a16="http://schemas.microsoft.com/office/drawing/2014/main" id="{8AF0740A-1B27-47F2-84E9-8905D90ED8A2}"/>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51" name="Group 4">
            <a:extLst>
              <a:ext uri="{FF2B5EF4-FFF2-40B4-BE49-F238E27FC236}">
                <a16:creationId xmlns:a16="http://schemas.microsoft.com/office/drawing/2014/main" id="{800A0E57-331D-4488-AC45-CE0744AAD472}"/>
              </a:ext>
            </a:extLst>
          </p:cNvPr>
          <p:cNvGrpSpPr>
            <a:grpSpLocks noChangeAspect="1"/>
          </p:cNvGrpSpPr>
          <p:nvPr/>
        </p:nvGrpSpPr>
        <p:grpSpPr bwMode="auto">
          <a:xfrm>
            <a:off x="6147296" y="2336079"/>
            <a:ext cx="160341" cy="257214"/>
            <a:chOff x="6" y="12"/>
            <a:chExt cx="192" cy="308"/>
          </a:xfrm>
        </p:grpSpPr>
        <p:sp>
          <p:nvSpPr>
            <p:cNvPr id="152" name="Rectangle 151">
              <a:extLst>
                <a:ext uri="{FF2B5EF4-FFF2-40B4-BE49-F238E27FC236}">
                  <a16:creationId xmlns:a16="http://schemas.microsoft.com/office/drawing/2014/main" id="{A737ACA5-9B61-47A0-900B-C2A2FC5F347E}"/>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3" name="Rectangle 152">
              <a:extLst>
                <a:ext uri="{FF2B5EF4-FFF2-40B4-BE49-F238E27FC236}">
                  <a16:creationId xmlns:a16="http://schemas.microsoft.com/office/drawing/2014/main" id="{D523FDFC-DF09-42EF-94A7-836627A23A03}"/>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4" name="Rectangle 153">
              <a:extLst>
                <a:ext uri="{FF2B5EF4-FFF2-40B4-BE49-F238E27FC236}">
                  <a16:creationId xmlns:a16="http://schemas.microsoft.com/office/drawing/2014/main" id="{48BF0CAD-A194-459C-B552-50230573D0A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5" name="Rectangle 154">
              <a:extLst>
                <a:ext uri="{FF2B5EF4-FFF2-40B4-BE49-F238E27FC236}">
                  <a16:creationId xmlns:a16="http://schemas.microsoft.com/office/drawing/2014/main" id="{F7B8ED4F-6EC7-426B-AC3D-60D6A33613C9}"/>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6" name="Freeform 9">
              <a:extLst>
                <a:ext uri="{FF2B5EF4-FFF2-40B4-BE49-F238E27FC236}">
                  <a16:creationId xmlns:a16="http://schemas.microsoft.com/office/drawing/2014/main" id="{0D12C6C3-141F-4101-9719-E725C53CA56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7" name="Freeform 10">
              <a:extLst>
                <a:ext uri="{FF2B5EF4-FFF2-40B4-BE49-F238E27FC236}">
                  <a16:creationId xmlns:a16="http://schemas.microsoft.com/office/drawing/2014/main" id="{1D8E19FE-E69C-419B-9698-4AE8B461C9B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8" name="Oval 157">
              <a:extLst>
                <a:ext uri="{FF2B5EF4-FFF2-40B4-BE49-F238E27FC236}">
                  <a16:creationId xmlns:a16="http://schemas.microsoft.com/office/drawing/2014/main" id="{33115AF9-8714-491E-8664-655CE7218EA7}"/>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59" name="Oval 158">
              <a:extLst>
                <a:ext uri="{FF2B5EF4-FFF2-40B4-BE49-F238E27FC236}">
                  <a16:creationId xmlns:a16="http://schemas.microsoft.com/office/drawing/2014/main" id="{522F6E03-6833-4672-8C6E-539518D1893B}"/>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0" name="Rectangle 159">
              <a:extLst>
                <a:ext uri="{FF2B5EF4-FFF2-40B4-BE49-F238E27FC236}">
                  <a16:creationId xmlns:a16="http://schemas.microsoft.com/office/drawing/2014/main" id="{8BD4BAED-39CF-4A15-9D73-BD1561968B0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61" name="Group 4">
            <a:extLst>
              <a:ext uri="{FF2B5EF4-FFF2-40B4-BE49-F238E27FC236}">
                <a16:creationId xmlns:a16="http://schemas.microsoft.com/office/drawing/2014/main" id="{EFAFC49A-7B89-4A51-8191-5AC1B9BAF012}"/>
              </a:ext>
            </a:extLst>
          </p:cNvPr>
          <p:cNvGrpSpPr>
            <a:grpSpLocks noChangeAspect="1"/>
          </p:cNvGrpSpPr>
          <p:nvPr/>
        </p:nvGrpSpPr>
        <p:grpSpPr bwMode="auto">
          <a:xfrm>
            <a:off x="5311856" y="3105867"/>
            <a:ext cx="160341" cy="257214"/>
            <a:chOff x="6" y="12"/>
            <a:chExt cx="192" cy="308"/>
          </a:xfrm>
        </p:grpSpPr>
        <p:sp>
          <p:nvSpPr>
            <p:cNvPr id="162" name="Rectangle 161">
              <a:extLst>
                <a:ext uri="{FF2B5EF4-FFF2-40B4-BE49-F238E27FC236}">
                  <a16:creationId xmlns:a16="http://schemas.microsoft.com/office/drawing/2014/main" id="{9FE131F7-6140-4A29-9CF3-F338B85AB991}"/>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3" name="Rectangle 162">
              <a:extLst>
                <a:ext uri="{FF2B5EF4-FFF2-40B4-BE49-F238E27FC236}">
                  <a16:creationId xmlns:a16="http://schemas.microsoft.com/office/drawing/2014/main" id="{6A88D500-5C4D-495D-980E-3DB54AD4C2F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4" name="Rectangle 163">
              <a:extLst>
                <a:ext uri="{FF2B5EF4-FFF2-40B4-BE49-F238E27FC236}">
                  <a16:creationId xmlns:a16="http://schemas.microsoft.com/office/drawing/2014/main" id="{7FBBC02A-D3B8-4DCF-9D32-C13EB2E6B050}"/>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5" name="Rectangle 164">
              <a:extLst>
                <a:ext uri="{FF2B5EF4-FFF2-40B4-BE49-F238E27FC236}">
                  <a16:creationId xmlns:a16="http://schemas.microsoft.com/office/drawing/2014/main" id="{4D3E20B0-58EE-43E1-84E0-61A81380B75B}"/>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6" name="Freeform 9">
              <a:extLst>
                <a:ext uri="{FF2B5EF4-FFF2-40B4-BE49-F238E27FC236}">
                  <a16:creationId xmlns:a16="http://schemas.microsoft.com/office/drawing/2014/main" id="{4BD93028-0ADA-4959-94FC-5992D588BB2D}"/>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7" name="Freeform 10">
              <a:extLst>
                <a:ext uri="{FF2B5EF4-FFF2-40B4-BE49-F238E27FC236}">
                  <a16:creationId xmlns:a16="http://schemas.microsoft.com/office/drawing/2014/main" id="{9B9B8AAA-1713-4B6C-898D-7BE3434272DF}"/>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8" name="Oval 167">
              <a:extLst>
                <a:ext uri="{FF2B5EF4-FFF2-40B4-BE49-F238E27FC236}">
                  <a16:creationId xmlns:a16="http://schemas.microsoft.com/office/drawing/2014/main" id="{8D083569-94D7-4F39-80CA-0387011D5DCD}"/>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69" name="Oval 168">
              <a:extLst>
                <a:ext uri="{FF2B5EF4-FFF2-40B4-BE49-F238E27FC236}">
                  <a16:creationId xmlns:a16="http://schemas.microsoft.com/office/drawing/2014/main" id="{89ADC1B7-1444-4F0C-BD03-DFFBC41E2BD9}"/>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0" name="Rectangle 169">
              <a:extLst>
                <a:ext uri="{FF2B5EF4-FFF2-40B4-BE49-F238E27FC236}">
                  <a16:creationId xmlns:a16="http://schemas.microsoft.com/office/drawing/2014/main" id="{751FCF71-B1EF-4E4B-8AEE-E5EE8EEBDD88}"/>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71" name="Group 4">
            <a:extLst>
              <a:ext uri="{FF2B5EF4-FFF2-40B4-BE49-F238E27FC236}">
                <a16:creationId xmlns:a16="http://schemas.microsoft.com/office/drawing/2014/main" id="{3475EA0A-EAF4-4B76-A808-02903B833CF7}"/>
              </a:ext>
            </a:extLst>
          </p:cNvPr>
          <p:cNvGrpSpPr>
            <a:grpSpLocks noChangeAspect="1"/>
          </p:cNvGrpSpPr>
          <p:nvPr/>
        </p:nvGrpSpPr>
        <p:grpSpPr bwMode="auto">
          <a:xfrm>
            <a:off x="5909302" y="3004103"/>
            <a:ext cx="160341" cy="257214"/>
            <a:chOff x="6" y="12"/>
            <a:chExt cx="192" cy="308"/>
          </a:xfrm>
        </p:grpSpPr>
        <p:sp>
          <p:nvSpPr>
            <p:cNvPr id="172" name="Rectangle 171">
              <a:extLst>
                <a:ext uri="{FF2B5EF4-FFF2-40B4-BE49-F238E27FC236}">
                  <a16:creationId xmlns:a16="http://schemas.microsoft.com/office/drawing/2014/main" id="{30202E6D-433D-4E67-9485-DCADFDBE11C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3" name="Rectangle 172">
              <a:extLst>
                <a:ext uri="{FF2B5EF4-FFF2-40B4-BE49-F238E27FC236}">
                  <a16:creationId xmlns:a16="http://schemas.microsoft.com/office/drawing/2014/main" id="{13E05F20-711C-4702-9CF7-0A55D4F03D69}"/>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4" name="Rectangle 173">
              <a:extLst>
                <a:ext uri="{FF2B5EF4-FFF2-40B4-BE49-F238E27FC236}">
                  <a16:creationId xmlns:a16="http://schemas.microsoft.com/office/drawing/2014/main" id="{F2E6EECF-FC6D-4E78-91A7-835ED6BE026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5" name="Rectangle 174">
              <a:extLst>
                <a:ext uri="{FF2B5EF4-FFF2-40B4-BE49-F238E27FC236}">
                  <a16:creationId xmlns:a16="http://schemas.microsoft.com/office/drawing/2014/main" id="{978730F6-2333-465A-A79D-FC9EC30B1D0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6" name="Freeform 9">
              <a:extLst>
                <a:ext uri="{FF2B5EF4-FFF2-40B4-BE49-F238E27FC236}">
                  <a16:creationId xmlns:a16="http://schemas.microsoft.com/office/drawing/2014/main" id="{16A08B85-DC10-4B83-813C-E20FDEF75561}"/>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7" name="Freeform 10">
              <a:extLst>
                <a:ext uri="{FF2B5EF4-FFF2-40B4-BE49-F238E27FC236}">
                  <a16:creationId xmlns:a16="http://schemas.microsoft.com/office/drawing/2014/main" id="{44D1488C-B3A3-47CA-9260-C2192F6E56FC}"/>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8" name="Oval 177">
              <a:extLst>
                <a:ext uri="{FF2B5EF4-FFF2-40B4-BE49-F238E27FC236}">
                  <a16:creationId xmlns:a16="http://schemas.microsoft.com/office/drawing/2014/main" id="{32198FEE-ED38-4E83-8EEC-DBA177E67A6F}"/>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79" name="Oval 178">
              <a:extLst>
                <a:ext uri="{FF2B5EF4-FFF2-40B4-BE49-F238E27FC236}">
                  <a16:creationId xmlns:a16="http://schemas.microsoft.com/office/drawing/2014/main" id="{191927BC-D119-4B49-AB0D-A37E6E885B07}"/>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0" name="Rectangle 179">
              <a:extLst>
                <a:ext uri="{FF2B5EF4-FFF2-40B4-BE49-F238E27FC236}">
                  <a16:creationId xmlns:a16="http://schemas.microsoft.com/office/drawing/2014/main" id="{2D6BDB25-6677-4DA3-A6BC-FF49308DD8E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81" name="Group 4">
            <a:extLst>
              <a:ext uri="{FF2B5EF4-FFF2-40B4-BE49-F238E27FC236}">
                <a16:creationId xmlns:a16="http://schemas.microsoft.com/office/drawing/2014/main" id="{F8C7FD3A-1EB8-40A8-80D0-92BFA7F4AF69}"/>
              </a:ext>
            </a:extLst>
          </p:cNvPr>
          <p:cNvGrpSpPr>
            <a:grpSpLocks noChangeAspect="1"/>
          </p:cNvGrpSpPr>
          <p:nvPr/>
        </p:nvGrpSpPr>
        <p:grpSpPr bwMode="auto">
          <a:xfrm>
            <a:off x="6659394" y="3419363"/>
            <a:ext cx="160341" cy="257214"/>
            <a:chOff x="6" y="12"/>
            <a:chExt cx="192" cy="308"/>
          </a:xfrm>
        </p:grpSpPr>
        <p:sp>
          <p:nvSpPr>
            <p:cNvPr id="182" name="Rectangle 181">
              <a:extLst>
                <a:ext uri="{FF2B5EF4-FFF2-40B4-BE49-F238E27FC236}">
                  <a16:creationId xmlns:a16="http://schemas.microsoft.com/office/drawing/2014/main" id="{BB7C0810-1CD6-4A92-B1BF-E25D9B2DA553}"/>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3" name="Rectangle 182">
              <a:extLst>
                <a:ext uri="{FF2B5EF4-FFF2-40B4-BE49-F238E27FC236}">
                  <a16:creationId xmlns:a16="http://schemas.microsoft.com/office/drawing/2014/main" id="{4CE187BC-B62B-4B55-B653-3741B458A6F5}"/>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4" name="Rectangle 183">
              <a:extLst>
                <a:ext uri="{FF2B5EF4-FFF2-40B4-BE49-F238E27FC236}">
                  <a16:creationId xmlns:a16="http://schemas.microsoft.com/office/drawing/2014/main" id="{4EAF297E-99A9-42DC-9608-DDF060955E1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5" name="Rectangle 184">
              <a:extLst>
                <a:ext uri="{FF2B5EF4-FFF2-40B4-BE49-F238E27FC236}">
                  <a16:creationId xmlns:a16="http://schemas.microsoft.com/office/drawing/2014/main" id="{506E4DE7-ECCC-476A-9886-DAB9B4A01727}"/>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6" name="Freeform 9">
              <a:extLst>
                <a:ext uri="{FF2B5EF4-FFF2-40B4-BE49-F238E27FC236}">
                  <a16:creationId xmlns:a16="http://schemas.microsoft.com/office/drawing/2014/main" id="{3493D56A-8B2B-4B4D-9080-7048900CFC0E}"/>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7" name="Freeform 10">
              <a:extLst>
                <a:ext uri="{FF2B5EF4-FFF2-40B4-BE49-F238E27FC236}">
                  <a16:creationId xmlns:a16="http://schemas.microsoft.com/office/drawing/2014/main" id="{C0CACF1C-06BA-4C26-A4A5-16BA6BABE86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8" name="Oval 187">
              <a:extLst>
                <a:ext uri="{FF2B5EF4-FFF2-40B4-BE49-F238E27FC236}">
                  <a16:creationId xmlns:a16="http://schemas.microsoft.com/office/drawing/2014/main" id="{818D7A0B-2997-4E2C-ADCF-F4768F5050F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89" name="Oval 188">
              <a:extLst>
                <a:ext uri="{FF2B5EF4-FFF2-40B4-BE49-F238E27FC236}">
                  <a16:creationId xmlns:a16="http://schemas.microsoft.com/office/drawing/2014/main" id="{546E589E-E388-46D8-85E2-25FB3F64C25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0" name="Rectangle 189">
              <a:extLst>
                <a:ext uri="{FF2B5EF4-FFF2-40B4-BE49-F238E27FC236}">
                  <a16:creationId xmlns:a16="http://schemas.microsoft.com/office/drawing/2014/main" id="{4D8B548F-F6EC-4D30-B601-27374723428F}"/>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191" name="Group 4">
            <a:extLst>
              <a:ext uri="{FF2B5EF4-FFF2-40B4-BE49-F238E27FC236}">
                <a16:creationId xmlns:a16="http://schemas.microsoft.com/office/drawing/2014/main" id="{1ED48BD5-62B4-4DFA-8664-2FF08F4EEA6C}"/>
              </a:ext>
            </a:extLst>
          </p:cNvPr>
          <p:cNvGrpSpPr>
            <a:grpSpLocks noChangeAspect="1"/>
          </p:cNvGrpSpPr>
          <p:nvPr/>
        </p:nvGrpSpPr>
        <p:grpSpPr bwMode="auto">
          <a:xfrm>
            <a:off x="6473923" y="2884287"/>
            <a:ext cx="160341" cy="257214"/>
            <a:chOff x="6" y="12"/>
            <a:chExt cx="192" cy="308"/>
          </a:xfrm>
        </p:grpSpPr>
        <p:sp>
          <p:nvSpPr>
            <p:cNvPr id="192" name="Rectangle 191">
              <a:extLst>
                <a:ext uri="{FF2B5EF4-FFF2-40B4-BE49-F238E27FC236}">
                  <a16:creationId xmlns:a16="http://schemas.microsoft.com/office/drawing/2014/main" id="{3ECEA24B-5A7D-4D57-A09E-687D393E138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3" name="Rectangle 192">
              <a:extLst>
                <a:ext uri="{FF2B5EF4-FFF2-40B4-BE49-F238E27FC236}">
                  <a16:creationId xmlns:a16="http://schemas.microsoft.com/office/drawing/2014/main" id="{E89F73E9-F2DA-4B1D-828D-2E6F77278A71}"/>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4" name="Rectangle 193">
              <a:extLst>
                <a:ext uri="{FF2B5EF4-FFF2-40B4-BE49-F238E27FC236}">
                  <a16:creationId xmlns:a16="http://schemas.microsoft.com/office/drawing/2014/main" id="{AEAB0D20-FE0E-4047-AFBF-808BDB47FD2D}"/>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5" name="Rectangle 194">
              <a:extLst>
                <a:ext uri="{FF2B5EF4-FFF2-40B4-BE49-F238E27FC236}">
                  <a16:creationId xmlns:a16="http://schemas.microsoft.com/office/drawing/2014/main" id="{81EDD396-02F1-4A11-A4B7-713499A8A76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6" name="Freeform 9">
              <a:extLst>
                <a:ext uri="{FF2B5EF4-FFF2-40B4-BE49-F238E27FC236}">
                  <a16:creationId xmlns:a16="http://schemas.microsoft.com/office/drawing/2014/main" id="{2EB5F315-070E-4885-8F14-64DCE55417A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7" name="Freeform 10">
              <a:extLst>
                <a:ext uri="{FF2B5EF4-FFF2-40B4-BE49-F238E27FC236}">
                  <a16:creationId xmlns:a16="http://schemas.microsoft.com/office/drawing/2014/main" id="{B5AB442D-93FF-4557-856C-E76CD037EB60}"/>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8" name="Oval 197">
              <a:extLst>
                <a:ext uri="{FF2B5EF4-FFF2-40B4-BE49-F238E27FC236}">
                  <a16:creationId xmlns:a16="http://schemas.microsoft.com/office/drawing/2014/main" id="{EA95D65D-5007-427F-BBED-C25E7FD4BAF4}"/>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199" name="Oval 198">
              <a:extLst>
                <a:ext uri="{FF2B5EF4-FFF2-40B4-BE49-F238E27FC236}">
                  <a16:creationId xmlns:a16="http://schemas.microsoft.com/office/drawing/2014/main" id="{124C6ACA-E6EB-43C1-848C-6071F7BA376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0" name="Rectangle 199">
              <a:extLst>
                <a:ext uri="{FF2B5EF4-FFF2-40B4-BE49-F238E27FC236}">
                  <a16:creationId xmlns:a16="http://schemas.microsoft.com/office/drawing/2014/main" id="{B4278564-C4C8-4FEC-9104-39EBDA737243}"/>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01" name="Group 4">
            <a:extLst>
              <a:ext uri="{FF2B5EF4-FFF2-40B4-BE49-F238E27FC236}">
                <a16:creationId xmlns:a16="http://schemas.microsoft.com/office/drawing/2014/main" id="{9F3B0DD9-EAFD-46B6-9925-634D9F0F8632}"/>
              </a:ext>
            </a:extLst>
          </p:cNvPr>
          <p:cNvGrpSpPr>
            <a:grpSpLocks noChangeAspect="1"/>
          </p:cNvGrpSpPr>
          <p:nvPr/>
        </p:nvGrpSpPr>
        <p:grpSpPr bwMode="auto">
          <a:xfrm>
            <a:off x="7007358" y="3023800"/>
            <a:ext cx="160341" cy="257214"/>
            <a:chOff x="6" y="12"/>
            <a:chExt cx="192" cy="308"/>
          </a:xfrm>
        </p:grpSpPr>
        <p:sp>
          <p:nvSpPr>
            <p:cNvPr id="202" name="Rectangle 201">
              <a:extLst>
                <a:ext uri="{FF2B5EF4-FFF2-40B4-BE49-F238E27FC236}">
                  <a16:creationId xmlns:a16="http://schemas.microsoft.com/office/drawing/2014/main" id="{1BD8FA37-F3F3-4893-AA24-F50F352A226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3" name="Rectangle 202">
              <a:extLst>
                <a:ext uri="{FF2B5EF4-FFF2-40B4-BE49-F238E27FC236}">
                  <a16:creationId xmlns:a16="http://schemas.microsoft.com/office/drawing/2014/main" id="{3714E58F-8FB0-422E-BC6F-7C7879600B7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4" name="Rectangle 203">
              <a:extLst>
                <a:ext uri="{FF2B5EF4-FFF2-40B4-BE49-F238E27FC236}">
                  <a16:creationId xmlns:a16="http://schemas.microsoft.com/office/drawing/2014/main" id="{CE83FF08-7163-4B6F-AE3B-020EBB3FB55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5" name="Rectangle 204">
              <a:extLst>
                <a:ext uri="{FF2B5EF4-FFF2-40B4-BE49-F238E27FC236}">
                  <a16:creationId xmlns:a16="http://schemas.microsoft.com/office/drawing/2014/main" id="{D428E740-8DE3-4C93-B70B-DA935FDB5B0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6" name="Freeform 9">
              <a:extLst>
                <a:ext uri="{FF2B5EF4-FFF2-40B4-BE49-F238E27FC236}">
                  <a16:creationId xmlns:a16="http://schemas.microsoft.com/office/drawing/2014/main" id="{BD1D130E-46DB-4CBC-9B6C-01BCB7B79B7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7" name="Freeform 10">
              <a:extLst>
                <a:ext uri="{FF2B5EF4-FFF2-40B4-BE49-F238E27FC236}">
                  <a16:creationId xmlns:a16="http://schemas.microsoft.com/office/drawing/2014/main" id="{7F1D7D00-BD6D-482F-A99A-7BFAE658EFC7}"/>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8" name="Oval 207">
              <a:extLst>
                <a:ext uri="{FF2B5EF4-FFF2-40B4-BE49-F238E27FC236}">
                  <a16:creationId xmlns:a16="http://schemas.microsoft.com/office/drawing/2014/main" id="{33760273-30F9-44B0-9EA5-0CE5616C1820}"/>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09" name="Oval 208">
              <a:extLst>
                <a:ext uri="{FF2B5EF4-FFF2-40B4-BE49-F238E27FC236}">
                  <a16:creationId xmlns:a16="http://schemas.microsoft.com/office/drawing/2014/main" id="{91D7BACD-F4D0-4B0D-A0F8-B66E405B8DA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0" name="Rectangle 209">
              <a:extLst>
                <a:ext uri="{FF2B5EF4-FFF2-40B4-BE49-F238E27FC236}">
                  <a16:creationId xmlns:a16="http://schemas.microsoft.com/office/drawing/2014/main" id="{CAC45B93-807D-47F9-859B-5B7A43789FD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11" name="Group 4">
            <a:extLst>
              <a:ext uri="{FF2B5EF4-FFF2-40B4-BE49-F238E27FC236}">
                <a16:creationId xmlns:a16="http://schemas.microsoft.com/office/drawing/2014/main" id="{E688496F-CBBD-469E-B4E3-BD6BF7226DB4}"/>
              </a:ext>
            </a:extLst>
          </p:cNvPr>
          <p:cNvGrpSpPr>
            <a:grpSpLocks noChangeAspect="1"/>
          </p:cNvGrpSpPr>
          <p:nvPr/>
        </p:nvGrpSpPr>
        <p:grpSpPr bwMode="auto">
          <a:xfrm>
            <a:off x="5886321" y="3557236"/>
            <a:ext cx="160341" cy="257214"/>
            <a:chOff x="6" y="12"/>
            <a:chExt cx="192" cy="308"/>
          </a:xfrm>
        </p:grpSpPr>
        <p:sp>
          <p:nvSpPr>
            <p:cNvPr id="212" name="Rectangle 211">
              <a:extLst>
                <a:ext uri="{FF2B5EF4-FFF2-40B4-BE49-F238E27FC236}">
                  <a16:creationId xmlns:a16="http://schemas.microsoft.com/office/drawing/2014/main" id="{8F2111BB-AA63-4D99-B606-72331441BE8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3" name="Rectangle 212">
              <a:extLst>
                <a:ext uri="{FF2B5EF4-FFF2-40B4-BE49-F238E27FC236}">
                  <a16:creationId xmlns:a16="http://schemas.microsoft.com/office/drawing/2014/main" id="{7697BE6E-FFC0-440C-B206-F2B2A46E9067}"/>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4" name="Rectangle 213">
              <a:extLst>
                <a:ext uri="{FF2B5EF4-FFF2-40B4-BE49-F238E27FC236}">
                  <a16:creationId xmlns:a16="http://schemas.microsoft.com/office/drawing/2014/main" id="{72DED754-0ABE-4F32-AD37-754177D5DFBC}"/>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5" name="Rectangle 214">
              <a:extLst>
                <a:ext uri="{FF2B5EF4-FFF2-40B4-BE49-F238E27FC236}">
                  <a16:creationId xmlns:a16="http://schemas.microsoft.com/office/drawing/2014/main" id="{14517E12-A36D-4D6A-8518-5B6E38C24DB6}"/>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6" name="Freeform 9">
              <a:extLst>
                <a:ext uri="{FF2B5EF4-FFF2-40B4-BE49-F238E27FC236}">
                  <a16:creationId xmlns:a16="http://schemas.microsoft.com/office/drawing/2014/main" id="{734C3213-46C0-40E4-8F4D-65D5CAEF018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7" name="Freeform 10">
              <a:extLst>
                <a:ext uri="{FF2B5EF4-FFF2-40B4-BE49-F238E27FC236}">
                  <a16:creationId xmlns:a16="http://schemas.microsoft.com/office/drawing/2014/main" id="{87523452-0613-4F47-AEF6-ABD2D8E150C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8" name="Oval 217">
              <a:extLst>
                <a:ext uri="{FF2B5EF4-FFF2-40B4-BE49-F238E27FC236}">
                  <a16:creationId xmlns:a16="http://schemas.microsoft.com/office/drawing/2014/main" id="{7D62AC00-DD0D-41AF-8BBB-D826D2B434C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19" name="Oval 218">
              <a:extLst>
                <a:ext uri="{FF2B5EF4-FFF2-40B4-BE49-F238E27FC236}">
                  <a16:creationId xmlns:a16="http://schemas.microsoft.com/office/drawing/2014/main" id="{2D5CBFA4-5A4F-48AB-AD20-B38192DB3B56}"/>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0" name="Rectangle 219">
              <a:extLst>
                <a:ext uri="{FF2B5EF4-FFF2-40B4-BE49-F238E27FC236}">
                  <a16:creationId xmlns:a16="http://schemas.microsoft.com/office/drawing/2014/main" id="{E89C6B1A-27F1-4D0B-AACB-59ADB89782CD}"/>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grpSp>
        <p:nvGrpSpPr>
          <p:cNvPr id="221" name="Group 4">
            <a:extLst>
              <a:ext uri="{FF2B5EF4-FFF2-40B4-BE49-F238E27FC236}">
                <a16:creationId xmlns:a16="http://schemas.microsoft.com/office/drawing/2014/main" id="{8B2491AD-9050-48FD-A6BB-38D9B9057537}"/>
              </a:ext>
            </a:extLst>
          </p:cNvPr>
          <p:cNvGrpSpPr>
            <a:grpSpLocks noChangeAspect="1"/>
          </p:cNvGrpSpPr>
          <p:nvPr/>
        </p:nvGrpSpPr>
        <p:grpSpPr bwMode="auto">
          <a:xfrm>
            <a:off x="5016413" y="3509636"/>
            <a:ext cx="160341" cy="257214"/>
            <a:chOff x="6" y="12"/>
            <a:chExt cx="192" cy="308"/>
          </a:xfrm>
        </p:grpSpPr>
        <p:sp>
          <p:nvSpPr>
            <p:cNvPr id="222" name="Rectangle 221">
              <a:extLst>
                <a:ext uri="{FF2B5EF4-FFF2-40B4-BE49-F238E27FC236}">
                  <a16:creationId xmlns:a16="http://schemas.microsoft.com/office/drawing/2014/main" id="{7A2E5BF4-907D-4D25-B217-30EF8332D96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3" name="Rectangle 222">
              <a:extLst>
                <a:ext uri="{FF2B5EF4-FFF2-40B4-BE49-F238E27FC236}">
                  <a16:creationId xmlns:a16="http://schemas.microsoft.com/office/drawing/2014/main" id="{582875D1-2CB1-44F3-BB0E-1D4F87C2007F}"/>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4" name="Rectangle 223">
              <a:extLst>
                <a:ext uri="{FF2B5EF4-FFF2-40B4-BE49-F238E27FC236}">
                  <a16:creationId xmlns:a16="http://schemas.microsoft.com/office/drawing/2014/main" id="{14C99DD1-9F0E-41F6-9E6D-C182BD5F0367}"/>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5" name="Rectangle 224">
              <a:extLst>
                <a:ext uri="{FF2B5EF4-FFF2-40B4-BE49-F238E27FC236}">
                  <a16:creationId xmlns:a16="http://schemas.microsoft.com/office/drawing/2014/main" id="{D4764409-655E-4F50-AA3A-4CF0CD36C9C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6" name="Freeform 9">
              <a:extLst>
                <a:ext uri="{FF2B5EF4-FFF2-40B4-BE49-F238E27FC236}">
                  <a16:creationId xmlns:a16="http://schemas.microsoft.com/office/drawing/2014/main" id="{CCDBF3E8-CDDB-476C-A822-B01A2B4BB2D9}"/>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7" name="Freeform 10">
              <a:extLst>
                <a:ext uri="{FF2B5EF4-FFF2-40B4-BE49-F238E27FC236}">
                  <a16:creationId xmlns:a16="http://schemas.microsoft.com/office/drawing/2014/main" id="{46B8E8AE-AAC8-4C88-9F8D-B6D34EEB3DB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8" name="Oval 227">
              <a:extLst>
                <a:ext uri="{FF2B5EF4-FFF2-40B4-BE49-F238E27FC236}">
                  <a16:creationId xmlns:a16="http://schemas.microsoft.com/office/drawing/2014/main" id="{BEE52AE3-D390-4FA0-AE6F-50654EE31338}"/>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29" name="Oval 228">
              <a:extLst>
                <a:ext uri="{FF2B5EF4-FFF2-40B4-BE49-F238E27FC236}">
                  <a16:creationId xmlns:a16="http://schemas.microsoft.com/office/drawing/2014/main" id="{2C5EC4EE-D0CC-4563-B45E-B1D725450D9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sp>
          <p:nvSpPr>
            <p:cNvPr id="230" name="Rectangle 229">
              <a:extLst>
                <a:ext uri="{FF2B5EF4-FFF2-40B4-BE49-F238E27FC236}">
                  <a16:creationId xmlns:a16="http://schemas.microsoft.com/office/drawing/2014/main" id="{12D315A3-2E58-481C-801E-8C75EBF57B4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defTabSz="914016">
                <a:defRPr/>
              </a:pPr>
              <a:endParaRPr lang="en-US" sz="1765" kern="0">
                <a:solidFill>
                  <a:srgbClr val="353535"/>
                </a:solidFill>
                <a:latin typeface="Segoe UI Semilight"/>
              </a:endParaRPr>
            </a:p>
          </p:txBody>
        </p:sp>
      </p:grpSp>
    </p:spTree>
    <p:extLst>
      <p:ext uri="{BB962C8B-B14F-4D97-AF65-F5344CB8AC3E}">
        <p14:creationId xmlns:p14="http://schemas.microsoft.com/office/powerpoint/2010/main" val="2965435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C7C7A"/>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9241" y="1217195"/>
            <a:ext cx="5378548" cy="1680460"/>
          </a:xfrm>
        </p:spPr>
        <p:txBody>
          <a:bodyPr/>
          <a:lstStyle/>
          <a:p>
            <a:r>
              <a:rPr lang="en-US" sz="5400" dirty="0">
                <a:solidFill>
                  <a:schemeClr val="bg1"/>
                </a:solidFill>
              </a:rPr>
              <a:t>Deciding on boundaries…</a:t>
            </a:r>
          </a:p>
        </p:txBody>
      </p:sp>
      <p:sp>
        <p:nvSpPr>
          <p:cNvPr id="2" name="Picture Placeholder 1"/>
          <p:cNvSpPr>
            <a:spLocks noGrp="1"/>
          </p:cNvSpPr>
          <p:nvPr>
            <p:ph type="pic" sz="quarter" idx="10"/>
          </p:nvPr>
        </p:nvSpPr>
        <p:spPr/>
      </p:sp>
      <p:pic>
        <p:nvPicPr>
          <p:cNvPr id="2052" name="Picture 4" descr="Cooking, Kitchen, Cook, Preparation, Chef'S Hat">
            <a:extLst>
              <a:ext uri="{FF2B5EF4-FFF2-40B4-BE49-F238E27FC236}">
                <a16:creationId xmlns:a16="http://schemas.microsoft.com/office/drawing/2014/main" id="{40B5F29E-7FD1-49C2-81E3-97EFB7751C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4444" y="0"/>
            <a:ext cx="609755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761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ground, building, bench&#10;&#10;Description automatically generated">
            <a:extLst>
              <a:ext uri="{FF2B5EF4-FFF2-40B4-BE49-F238E27FC236}">
                <a16:creationId xmlns:a16="http://schemas.microsoft.com/office/drawing/2014/main" id="{FCD5D5C1-E3D0-4D0C-8572-30479C818DE4}"/>
              </a:ext>
            </a:extLst>
          </p:cNvPr>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82379A0F-7CC2-43E4-80BE-5A5C9F6B599A}"/>
              </a:ext>
            </a:extLst>
          </p:cNvPr>
          <p:cNvSpPr>
            <a:spLocks noGrp="1"/>
          </p:cNvSpPr>
          <p:nvPr>
            <p:ph type="title"/>
          </p:nvPr>
        </p:nvSpPr>
        <p:spPr>
          <a:solidFill>
            <a:srgbClr val="1C7C7A">
              <a:alpha val="75000"/>
            </a:srgbClr>
          </a:solidFill>
        </p:spPr>
        <p:txBody>
          <a:bodyPr/>
          <a:lstStyle/>
          <a:p>
            <a:r>
              <a:rPr lang="en-US"/>
              <a:t>Architecture</a:t>
            </a:r>
            <a:endParaRPr lang="en-NL" dirty="0"/>
          </a:p>
        </p:txBody>
      </p:sp>
      <p:sp>
        <p:nvSpPr>
          <p:cNvPr id="5" name="Text Placeholder 4">
            <a:extLst>
              <a:ext uri="{FF2B5EF4-FFF2-40B4-BE49-F238E27FC236}">
                <a16:creationId xmlns:a16="http://schemas.microsoft.com/office/drawing/2014/main" id="{C50513D2-A053-42F9-9BCA-DE0DC2DB0BC8}"/>
              </a:ext>
            </a:extLst>
          </p:cNvPr>
          <p:cNvSpPr>
            <a:spLocks noGrp="1"/>
          </p:cNvSpPr>
          <p:nvPr>
            <p:ph type="body" sz="quarter" idx="10"/>
          </p:nvPr>
        </p:nvSpPr>
        <p:spPr>
          <a:xfrm>
            <a:off x="269239" y="1189177"/>
            <a:ext cx="11653523" cy="2055114"/>
          </a:xfrm>
        </p:spPr>
        <p:txBody>
          <a:bodyPr/>
          <a:lstStyle/>
          <a:p>
            <a:r>
              <a:rPr lang="en-US" dirty="0"/>
              <a:t>Defines the rules for our solutions</a:t>
            </a:r>
          </a:p>
          <a:p>
            <a:r>
              <a:rPr lang="en-US" dirty="0"/>
              <a:t>Manageability, security and maintainability</a:t>
            </a:r>
          </a:p>
          <a:p>
            <a:r>
              <a:rPr lang="en-US" dirty="0"/>
              <a:t>Key to re-use</a:t>
            </a:r>
            <a:endParaRPr lang="en-NL" dirty="0"/>
          </a:p>
        </p:txBody>
      </p:sp>
    </p:spTree>
    <p:extLst>
      <p:ext uri="{BB962C8B-B14F-4D97-AF65-F5344CB8AC3E}">
        <p14:creationId xmlns:p14="http://schemas.microsoft.com/office/powerpoint/2010/main" val="40375165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fade">
                                      <p:cBhvr>
                                        <p:cTn id="7" dur="500"/>
                                        <p:tgtEl>
                                          <p:spTgt spid="5">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9" presetClass="emph" presetSubtype="0" nodeType="withEffect">
                                  <p:stCondLst>
                                    <p:cond delay="0"/>
                                  </p:stCondLst>
                                  <p:childTnLst>
                                    <p:set>
                                      <p:cBhvr>
                                        <p:cTn id="17" dur="indefinite"/>
                                        <p:tgtEl>
                                          <p:spTgt spid="5">
                                            <p:txEl>
                                              <p:pRg st="0" end="0"/>
                                            </p:txEl>
                                          </p:spTgt>
                                        </p:tgtEl>
                                        <p:attrNameLst>
                                          <p:attrName>style.opacity</p:attrName>
                                        </p:attrNameLst>
                                      </p:cBhvr>
                                      <p:to>
                                        <p:strVal val="0.25"/>
                                      </p:to>
                                    </p:set>
                                    <p:animEffect filter="image" prLst="opacity: 0.25">
                                      <p:cBhvr rctx="IE">
                                        <p:cTn id="18" dur="indefinite"/>
                                        <p:tgtEl>
                                          <p:spTgt spid="5">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par>
                                <p:cTn id="24" presetID="9" presetClass="emph" presetSubtype="0" nodeType="withEffect">
                                  <p:stCondLst>
                                    <p:cond delay="0"/>
                                  </p:stCondLst>
                                  <p:childTnLst>
                                    <p:set>
                                      <p:cBhvr>
                                        <p:cTn id="25" dur="indefinite"/>
                                        <p:tgtEl>
                                          <p:spTgt spid="5">
                                            <p:txEl>
                                              <p:pRg st="1" end="1"/>
                                            </p:txEl>
                                          </p:spTgt>
                                        </p:tgtEl>
                                        <p:attrNameLst>
                                          <p:attrName>style.opacity</p:attrName>
                                        </p:attrNameLst>
                                      </p:cBhvr>
                                      <p:to>
                                        <p:strVal val="0.25"/>
                                      </p:to>
                                    </p:set>
                                    <p:animEffect filter="image" prLst="opacity: 0.25">
                                      <p:cBhvr rctx="IE">
                                        <p:cTn id="26" dur="indefinite"/>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theme/theme1.xml><?xml version="1.0" encoding="utf-8"?>
<a:theme xmlns:a="http://schemas.openxmlformats.org/drawingml/2006/main" name="2_6-30537_Envision 2016 Concurrent Template_Dark">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2.xml><?xml version="1.0" encoding="utf-8"?>
<a:theme xmlns:a="http://schemas.openxmlformats.org/drawingml/2006/main" name="5-50002_Ignite_Breakout_Template">
  <a:themeElements>
    <a:clrScheme name="Custom 3">
      <a:dk1>
        <a:sysClr val="windowText" lastClr="000000"/>
      </a:dk1>
      <a:lt1>
        <a:sysClr val="window" lastClr="FFFFFF"/>
      </a:lt1>
      <a:dk2>
        <a:srgbClr val="373545"/>
      </a:dk2>
      <a:lt2>
        <a:srgbClr val="DCD8DC"/>
      </a:lt2>
      <a:accent1>
        <a:srgbClr val="1C7C7A"/>
      </a:accent1>
      <a:accent2>
        <a:srgbClr val="1C7C7A"/>
      </a:accent2>
      <a:accent3>
        <a:srgbClr val="5D739A"/>
      </a:accent3>
      <a:accent4>
        <a:srgbClr val="6997AF"/>
      </a:accent4>
      <a:accent5>
        <a:srgbClr val="84ACB6"/>
      </a:accent5>
      <a:accent6>
        <a:srgbClr val="6F8183"/>
      </a:accent6>
      <a:hlink>
        <a:srgbClr val="69A020"/>
      </a:hlink>
      <a:folHlink>
        <a:srgbClr val="8C8C8C"/>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3.xml><?xml version="1.0" encoding="utf-8"?>
<a:theme xmlns:a="http://schemas.openxmlformats.org/drawingml/2006/main" name="Integrate 2019 UK Single Spekaer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themeOverride>
</file>

<file path=ppt/theme/themeOverride2.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themeOverride>
</file>

<file path=ppt/theme/themeOverride3.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themeOverride>
</file>

<file path=ppt/theme/themeOverride4.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789BB6A-4F69-42DE-B1D9-B0E2B366FA33}">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36575</TotalTime>
  <Words>2368</Words>
  <Application>Microsoft Office PowerPoint</Application>
  <PresentationFormat>Widescreen</PresentationFormat>
  <Paragraphs>524</Paragraphs>
  <Slides>51</Slides>
  <Notes>48</Notes>
  <HiddenSlides>12</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51</vt:i4>
      </vt:variant>
    </vt:vector>
  </HeadingPairs>
  <TitlesOfParts>
    <vt:vector size="64" baseType="lpstr">
      <vt:lpstr>Arial</vt:lpstr>
      <vt:lpstr>Calibri</vt:lpstr>
      <vt:lpstr>Consolas</vt:lpstr>
      <vt:lpstr>Lucida Grande</vt:lpstr>
      <vt:lpstr>Poppins</vt:lpstr>
      <vt:lpstr>Segoe UI</vt:lpstr>
      <vt:lpstr>Segoe UI Black</vt:lpstr>
      <vt:lpstr>Segoe UI Light</vt:lpstr>
      <vt:lpstr>Segoe UI Semilight</vt:lpstr>
      <vt:lpstr>Wingdings</vt:lpstr>
      <vt:lpstr>2_6-30537_Envision 2016 Concurrent Template_Dark</vt:lpstr>
      <vt:lpstr>5-50002_Ignite_Breakout_Template</vt:lpstr>
      <vt:lpstr>Integrate 2019 UK Single Spekaer Template</vt:lpstr>
      <vt:lpstr>Cloud Recipes For The Enterprise</vt:lpstr>
      <vt:lpstr>Eldert Grootenboer</vt:lpstr>
      <vt:lpstr>Setting up…</vt:lpstr>
      <vt:lpstr>PowerPoint Presentation</vt:lpstr>
      <vt:lpstr>PowerPoint Presentation</vt:lpstr>
      <vt:lpstr>PowerPoint Presentation</vt:lpstr>
      <vt:lpstr>PowerPoint Presentation</vt:lpstr>
      <vt:lpstr>Deciding on boundaries…</vt:lpstr>
      <vt:lpstr>Architecture</vt:lpstr>
      <vt:lpstr>Architecture Principles</vt:lpstr>
      <vt:lpstr>Dialogue</vt:lpstr>
      <vt:lpstr>SaaS Before PaaS Before IaaS</vt:lpstr>
      <vt:lpstr>Event Driven</vt:lpstr>
      <vt:lpstr>Loosely Coupled</vt:lpstr>
      <vt:lpstr>Scalability</vt:lpstr>
      <vt:lpstr>DevOps</vt:lpstr>
      <vt:lpstr>Patterns</vt:lpstr>
      <vt:lpstr>Middleware</vt:lpstr>
      <vt:lpstr>Best Of Breed</vt:lpstr>
      <vt:lpstr>Security And Governance</vt:lpstr>
      <vt:lpstr>Choosing the right components…</vt:lpstr>
      <vt:lpstr>Azure Components</vt:lpstr>
      <vt:lpstr>Better Together</vt:lpstr>
      <vt:lpstr>Create your own menu</vt:lpstr>
      <vt:lpstr>Implementation</vt:lpstr>
      <vt:lpstr>Let’s get cooking</vt:lpstr>
      <vt:lpstr>Microservices</vt:lpstr>
      <vt:lpstr>Microservices</vt:lpstr>
      <vt:lpstr>Microservices</vt:lpstr>
      <vt:lpstr>Microservices</vt:lpstr>
      <vt:lpstr>Microservices</vt:lpstr>
      <vt:lpstr>Cloud native?</vt:lpstr>
      <vt:lpstr>Workflow</vt:lpstr>
      <vt:lpstr>Workflow</vt:lpstr>
      <vt:lpstr>Workflow</vt:lpstr>
      <vt:lpstr>Workflow</vt:lpstr>
      <vt:lpstr>Workflow</vt:lpstr>
      <vt:lpstr>DevOps</vt:lpstr>
      <vt:lpstr>Service Abstraction</vt:lpstr>
      <vt:lpstr>Service Abstraction</vt:lpstr>
      <vt:lpstr>Service Abstraction</vt:lpstr>
      <vt:lpstr>Service Abstraction</vt:lpstr>
      <vt:lpstr>Service Abstraction</vt:lpstr>
      <vt:lpstr>Messaging</vt:lpstr>
      <vt:lpstr>Messaging</vt:lpstr>
      <vt:lpstr>Messaging</vt:lpstr>
      <vt:lpstr>Messaging</vt:lpstr>
      <vt:lpstr>Messaging</vt:lpstr>
      <vt:lpstr>Almost done…</vt:lpstr>
      <vt:lpstr>Key Takeaways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Industrial IoT</dc:title>
  <dc:creator>Eldert Grootenboer</dc:creator>
  <cp:lastModifiedBy>Eldert Grootenboer</cp:lastModifiedBy>
  <cp:revision>212</cp:revision>
  <dcterms:created xsi:type="dcterms:W3CDTF">2018-07-06T11:58:04Z</dcterms:created>
  <dcterms:modified xsi:type="dcterms:W3CDTF">2020-02-08T11:47:47Z</dcterms:modified>
</cp:coreProperties>
</file>

<file path=docProps/thumbnail.jpeg>
</file>